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3.xml" ContentType="application/vnd.openxmlformats-officedocument.theme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4.xml" ContentType="application/vnd.openxmlformats-officedocument.theme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5.xml" ContentType="application/vnd.openxmlformats-officedocument.theme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5" r:id="rId2"/>
    <p:sldMasterId id="2147483677" r:id="rId3"/>
    <p:sldMasterId id="2147483688" r:id="rId4"/>
    <p:sldMasterId id="2147483701" r:id="rId5"/>
  </p:sldMasterIdLst>
  <p:notesMasterIdLst>
    <p:notesMasterId r:id="rId27"/>
  </p:notesMasterIdLst>
  <p:handoutMasterIdLst>
    <p:handoutMasterId r:id="rId28"/>
  </p:handoutMasterIdLst>
  <p:sldIdLst>
    <p:sldId id="609" r:id="rId6"/>
    <p:sldId id="790" r:id="rId7"/>
    <p:sldId id="808" r:id="rId8"/>
    <p:sldId id="809" r:id="rId9"/>
    <p:sldId id="804" r:id="rId10"/>
    <p:sldId id="805" r:id="rId11"/>
    <p:sldId id="810" r:id="rId12"/>
    <p:sldId id="807" r:id="rId13"/>
    <p:sldId id="806" r:id="rId14"/>
    <p:sldId id="803" r:id="rId15"/>
    <p:sldId id="791" r:id="rId16"/>
    <p:sldId id="792" r:id="rId17"/>
    <p:sldId id="793" r:id="rId18"/>
    <p:sldId id="812" r:id="rId19"/>
    <p:sldId id="795" r:id="rId20"/>
    <p:sldId id="798" r:id="rId21"/>
    <p:sldId id="799" r:id="rId22"/>
    <p:sldId id="801" r:id="rId23"/>
    <p:sldId id="802" r:id="rId24"/>
    <p:sldId id="811" r:id="rId25"/>
    <p:sldId id="770" r:id="rId26"/>
  </p:sldIdLst>
  <p:sldSz cx="11518900" cy="6480175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41">
          <p15:clr>
            <a:srgbClr val="A4A3A4"/>
          </p15:clr>
        </p15:guide>
        <p15:guide id="2" pos="363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81C"/>
    <a:srgbClr val="FE8952"/>
    <a:srgbClr val="FB8553"/>
    <a:srgbClr val="FB8F4C"/>
    <a:srgbClr val="FD682A"/>
    <a:srgbClr val="FF2617"/>
    <a:srgbClr val="FF6C2C"/>
    <a:srgbClr val="FF441F"/>
    <a:srgbClr val="FD5100"/>
    <a:srgbClr val="FD5A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307" autoAdjust="0"/>
    <p:restoredTop sz="94660"/>
  </p:normalViewPr>
  <p:slideViewPr>
    <p:cSldViewPr snapToGrid="0">
      <p:cViewPr varScale="1">
        <p:scale>
          <a:sx n="153" d="100"/>
          <a:sy n="153" d="100"/>
        </p:scale>
        <p:origin x="192" y="392"/>
      </p:cViewPr>
      <p:guideLst>
        <p:guide orient="horz" pos="2041"/>
        <p:guide pos="363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6" d="100"/>
          <a:sy n="96" d="100"/>
        </p:scale>
        <p:origin x="3688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  <a:t>2021/3/11</a:t>
            </a:fld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  <a:t>‹#›</a:t>
            </a:fld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1AC49D05-6128-4D0D-A32A-06A5E73B386C}" type="datetimeFigureOut">
              <a:rPr lang="zh-CN" altLang="en-US" smtClean="0"/>
              <a:t>2021/3/11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5849F42C-2DAE-424C-A4B8-3140182C3E9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6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49516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53573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7.xml"/><Relationship Id="rId7" Type="http://schemas.openxmlformats.org/officeDocument/2006/relationships/image" Target="../media/image2.png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9.xml"/><Relationship Id="rId4" Type="http://schemas.openxmlformats.org/officeDocument/2006/relationships/tags" Target="../tags/tag8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4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4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tags" Target="../tags/tag18.xml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5" Type="http://schemas.openxmlformats.org/officeDocument/2006/relationships/slideMaster" Target="../slideMasters/slideMaster2.xml"/><Relationship Id="rId4" Type="http://schemas.openxmlformats.org/officeDocument/2006/relationships/tags" Target="../tags/tag19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tags" Target="../tags/tag22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21.xml"/><Relationship Id="rId1" Type="http://schemas.openxmlformats.org/officeDocument/2006/relationships/tags" Target="../tags/tag20.xml"/><Relationship Id="rId6" Type="http://schemas.openxmlformats.org/officeDocument/2006/relationships/tags" Target="../tags/tag25.xml"/><Relationship Id="rId5" Type="http://schemas.openxmlformats.org/officeDocument/2006/relationships/tags" Target="../tags/tag24.xml"/><Relationship Id="rId4" Type="http://schemas.openxmlformats.org/officeDocument/2006/relationships/tags" Target="../tags/tag23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27.xml"/><Relationship Id="rId1" Type="http://schemas.openxmlformats.org/officeDocument/2006/relationships/tags" Target="../tags/tag26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28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5" Type="http://schemas.openxmlformats.org/officeDocument/2006/relationships/slideMaster" Target="../slideMasters/slideMaster2.xml"/><Relationship Id="rId4" Type="http://schemas.openxmlformats.org/officeDocument/2006/relationships/tags" Target="../tags/tag3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tags" Target="../tags/tag33.xml"/><Relationship Id="rId4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37.xml"/><Relationship Id="rId1" Type="http://schemas.openxmlformats.org/officeDocument/2006/relationships/tags" Target="../tags/tag3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39.xml"/><Relationship Id="rId1" Type="http://schemas.openxmlformats.org/officeDocument/2006/relationships/tags" Target="../tags/tag38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tags" Target="../tags/tag43.xml"/><Relationship Id="rId7" Type="http://schemas.openxmlformats.org/officeDocument/2006/relationships/image" Target="../media/image2.png"/><Relationship Id="rId2" Type="http://schemas.openxmlformats.org/officeDocument/2006/relationships/tags" Target="../tags/tag42.xml"/><Relationship Id="rId1" Type="http://schemas.openxmlformats.org/officeDocument/2006/relationships/tags" Target="../tags/tag41.xml"/><Relationship Id="rId6" Type="http://schemas.openxmlformats.org/officeDocument/2006/relationships/slideMaster" Target="../slideMasters/slideMaster3.xml"/><Relationship Id="rId5" Type="http://schemas.openxmlformats.org/officeDocument/2006/relationships/tags" Target="../tags/tag45.xml"/><Relationship Id="rId4" Type="http://schemas.openxmlformats.org/officeDocument/2006/relationships/tags" Target="../tags/tag44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tags" Target="../tags/tag48.xml"/><Relationship Id="rId2" Type="http://schemas.openxmlformats.org/officeDocument/2006/relationships/tags" Target="../tags/tag47.xml"/><Relationship Id="rId1" Type="http://schemas.openxmlformats.org/officeDocument/2006/relationships/tags" Target="../tags/tag46.xml"/><Relationship Id="rId4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tags" Target="../tags/tag51.xml"/><Relationship Id="rId2" Type="http://schemas.openxmlformats.org/officeDocument/2006/relationships/tags" Target="../tags/tag50.xml"/><Relationship Id="rId1" Type="http://schemas.openxmlformats.org/officeDocument/2006/relationships/tags" Target="../tags/tag49.xml"/><Relationship Id="rId5" Type="http://schemas.openxmlformats.org/officeDocument/2006/relationships/slideMaster" Target="../slideMasters/slideMaster3.xml"/><Relationship Id="rId4" Type="http://schemas.openxmlformats.org/officeDocument/2006/relationships/tags" Target="../tags/tag5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tags" Target="../tags/tag55.xml"/><Relationship Id="rId7" Type="http://schemas.openxmlformats.org/officeDocument/2006/relationships/slideMaster" Target="../slideMasters/slideMaster3.xml"/><Relationship Id="rId2" Type="http://schemas.openxmlformats.org/officeDocument/2006/relationships/tags" Target="../tags/tag54.xml"/><Relationship Id="rId1" Type="http://schemas.openxmlformats.org/officeDocument/2006/relationships/tags" Target="../tags/tag53.xml"/><Relationship Id="rId6" Type="http://schemas.openxmlformats.org/officeDocument/2006/relationships/tags" Target="../tags/tag58.xml"/><Relationship Id="rId5" Type="http://schemas.openxmlformats.org/officeDocument/2006/relationships/tags" Target="../tags/tag57.xml"/><Relationship Id="rId4" Type="http://schemas.openxmlformats.org/officeDocument/2006/relationships/tags" Target="../tags/tag56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60.xml"/><Relationship Id="rId1" Type="http://schemas.openxmlformats.org/officeDocument/2006/relationships/tags" Target="../tags/tag59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ags" Target="../tags/tag6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tags" Target="../tags/tag64.xml"/><Relationship Id="rId2" Type="http://schemas.openxmlformats.org/officeDocument/2006/relationships/tags" Target="../tags/tag63.xml"/><Relationship Id="rId1" Type="http://schemas.openxmlformats.org/officeDocument/2006/relationships/tags" Target="../tags/tag62.xml"/><Relationship Id="rId5" Type="http://schemas.openxmlformats.org/officeDocument/2006/relationships/slideMaster" Target="../slideMasters/slideMaster3.xml"/><Relationship Id="rId4" Type="http://schemas.openxmlformats.org/officeDocument/2006/relationships/tags" Target="../tags/tag65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tags" Target="../tags/tag68.xml"/><Relationship Id="rId2" Type="http://schemas.openxmlformats.org/officeDocument/2006/relationships/tags" Target="../tags/tag67.xml"/><Relationship Id="rId1" Type="http://schemas.openxmlformats.org/officeDocument/2006/relationships/tags" Target="../tags/tag66.xml"/><Relationship Id="rId4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70.xml"/><Relationship Id="rId1" Type="http://schemas.openxmlformats.org/officeDocument/2006/relationships/tags" Target="../tags/tag69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72.xml"/><Relationship Id="rId1" Type="http://schemas.openxmlformats.org/officeDocument/2006/relationships/tags" Target="../tags/tag7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4.xml"/><Relationship Id="rId1" Type="http://schemas.openxmlformats.org/officeDocument/2006/relationships/tags" Target="../tags/tag75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tags" Target="../tags/tag78.xml"/><Relationship Id="rId2" Type="http://schemas.openxmlformats.org/officeDocument/2006/relationships/tags" Target="../tags/tag77.xml"/><Relationship Id="rId1" Type="http://schemas.openxmlformats.org/officeDocument/2006/relationships/tags" Target="../tags/tag76.xml"/><Relationship Id="rId4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tags" Target="../tags/tag81.xml"/><Relationship Id="rId2" Type="http://schemas.openxmlformats.org/officeDocument/2006/relationships/tags" Target="../tags/tag80.xml"/><Relationship Id="rId1" Type="http://schemas.openxmlformats.org/officeDocument/2006/relationships/tags" Target="../tags/tag79.xml"/><Relationship Id="rId4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tags" Target="../tags/tag84.xml"/><Relationship Id="rId2" Type="http://schemas.openxmlformats.org/officeDocument/2006/relationships/tags" Target="../tags/tag83.xml"/><Relationship Id="rId1" Type="http://schemas.openxmlformats.org/officeDocument/2006/relationships/tags" Target="../tags/tag82.xml"/><Relationship Id="rId5" Type="http://schemas.openxmlformats.org/officeDocument/2006/relationships/slideMaster" Target="../slideMasters/slideMaster4.xml"/><Relationship Id="rId4" Type="http://schemas.openxmlformats.org/officeDocument/2006/relationships/tags" Target="../tags/tag85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tags" Target="../tags/tag88.xml"/><Relationship Id="rId7" Type="http://schemas.openxmlformats.org/officeDocument/2006/relationships/slideMaster" Target="../slideMasters/slideMaster4.xml"/><Relationship Id="rId2" Type="http://schemas.openxmlformats.org/officeDocument/2006/relationships/tags" Target="../tags/tag87.xml"/><Relationship Id="rId1" Type="http://schemas.openxmlformats.org/officeDocument/2006/relationships/tags" Target="../tags/tag86.xml"/><Relationship Id="rId6" Type="http://schemas.openxmlformats.org/officeDocument/2006/relationships/tags" Target="../tags/tag91.xml"/><Relationship Id="rId5" Type="http://schemas.openxmlformats.org/officeDocument/2006/relationships/tags" Target="../tags/tag90.xml"/><Relationship Id="rId4" Type="http://schemas.openxmlformats.org/officeDocument/2006/relationships/tags" Target="../tags/tag89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2" Type="http://schemas.openxmlformats.org/officeDocument/2006/relationships/tags" Target="../tags/tag93.xml"/><Relationship Id="rId1" Type="http://schemas.openxmlformats.org/officeDocument/2006/relationships/tags" Target="../tags/tag9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4.xml"/><Relationship Id="rId1" Type="http://schemas.openxmlformats.org/officeDocument/2006/relationships/tags" Target="../tags/tag94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tags" Target="../tags/tag97.xml"/><Relationship Id="rId2" Type="http://schemas.openxmlformats.org/officeDocument/2006/relationships/tags" Target="../tags/tag96.xml"/><Relationship Id="rId1" Type="http://schemas.openxmlformats.org/officeDocument/2006/relationships/tags" Target="../tags/tag95.xml"/><Relationship Id="rId5" Type="http://schemas.openxmlformats.org/officeDocument/2006/relationships/slideMaster" Target="../slideMasters/slideMaster4.xml"/><Relationship Id="rId4" Type="http://schemas.openxmlformats.org/officeDocument/2006/relationships/tags" Target="../tags/tag98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tags" Target="../tags/tag101.xml"/><Relationship Id="rId2" Type="http://schemas.openxmlformats.org/officeDocument/2006/relationships/tags" Target="../tags/tag100.xml"/><Relationship Id="rId1" Type="http://schemas.openxmlformats.org/officeDocument/2006/relationships/tags" Target="../tags/tag99.xml"/><Relationship Id="rId4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2" Type="http://schemas.openxmlformats.org/officeDocument/2006/relationships/tags" Target="../tags/tag103.xml"/><Relationship Id="rId1" Type="http://schemas.openxmlformats.org/officeDocument/2006/relationships/tags" Target="../tags/tag102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2" Type="http://schemas.openxmlformats.org/officeDocument/2006/relationships/tags" Target="../tags/tag105.xml"/><Relationship Id="rId1" Type="http://schemas.openxmlformats.org/officeDocument/2006/relationships/tags" Target="../tags/tag10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tags" Target="../tags/tag109.xml"/><Relationship Id="rId7" Type="http://schemas.openxmlformats.org/officeDocument/2006/relationships/image" Target="../media/image2.png"/><Relationship Id="rId2" Type="http://schemas.openxmlformats.org/officeDocument/2006/relationships/tags" Target="../tags/tag108.xml"/><Relationship Id="rId1" Type="http://schemas.openxmlformats.org/officeDocument/2006/relationships/tags" Target="../tags/tag107.xml"/><Relationship Id="rId6" Type="http://schemas.openxmlformats.org/officeDocument/2006/relationships/slideMaster" Target="../slideMasters/slideMaster5.xml"/><Relationship Id="rId5" Type="http://schemas.openxmlformats.org/officeDocument/2006/relationships/tags" Target="../tags/tag111.xml"/><Relationship Id="rId4" Type="http://schemas.openxmlformats.org/officeDocument/2006/relationships/tags" Target="../tags/tag110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tags" Target="../tags/tag114.xml"/><Relationship Id="rId2" Type="http://schemas.openxmlformats.org/officeDocument/2006/relationships/tags" Target="../tags/tag113.xml"/><Relationship Id="rId1" Type="http://schemas.openxmlformats.org/officeDocument/2006/relationships/tags" Target="../tags/tag112.xml"/><Relationship Id="rId4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tags" Target="../tags/tag117.xml"/><Relationship Id="rId2" Type="http://schemas.openxmlformats.org/officeDocument/2006/relationships/tags" Target="../tags/tag116.xml"/><Relationship Id="rId1" Type="http://schemas.openxmlformats.org/officeDocument/2006/relationships/tags" Target="../tags/tag115.xml"/><Relationship Id="rId5" Type="http://schemas.openxmlformats.org/officeDocument/2006/relationships/slideMaster" Target="../slideMasters/slideMaster5.xml"/><Relationship Id="rId4" Type="http://schemas.openxmlformats.org/officeDocument/2006/relationships/tags" Target="../tags/tag118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tags" Target="../tags/tag121.xml"/><Relationship Id="rId7" Type="http://schemas.openxmlformats.org/officeDocument/2006/relationships/slideMaster" Target="../slideMasters/slideMaster5.xml"/><Relationship Id="rId2" Type="http://schemas.openxmlformats.org/officeDocument/2006/relationships/tags" Target="../tags/tag120.xml"/><Relationship Id="rId1" Type="http://schemas.openxmlformats.org/officeDocument/2006/relationships/tags" Target="../tags/tag119.xml"/><Relationship Id="rId6" Type="http://schemas.openxmlformats.org/officeDocument/2006/relationships/tags" Target="../tags/tag124.xml"/><Relationship Id="rId5" Type="http://schemas.openxmlformats.org/officeDocument/2006/relationships/tags" Target="../tags/tag123.xml"/><Relationship Id="rId4" Type="http://schemas.openxmlformats.org/officeDocument/2006/relationships/tags" Target="../tags/tag122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2" Type="http://schemas.openxmlformats.org/officeDocument/2006/relationships/tags" Target="../tags/tag126.xml"/><Relationship Id="rId1" Type="http://schemas.openxmlformats.org/officeDocument/2006/relationships/tags" Target="../tags/tag125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Master" Target="../slideMasters/slideMaster5.xml"/><Relationship Id="rId1" Type="http://schemas.openxmlformats.org/officeDocument/2006/relationships/tags" Target="../tags/tag127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tags" Target="../tags/tag130.xml"/><Relationship Id="rId2" Type="http://schemas.openxmlformats.org/officeDocument/2006/relationships/tags" Target="../tags/tag129.xml"/><Relationship Id="rId1" Type="http://schemas.openxmlformats.org/officeDocument/2006/relationships/tags" Target="../tags/tag128.xml"/><Relationship Id="rId5" Type="http://schemas.openxmlformats.org/officeDocument/2006/relationships/slideMaster" Target="../slideMasters/slideMaster5.xml"/><Relationship Id="rId4" Type="http://schemas.openxmlformats.org/officeDocument/2006/relationships/tags" Target="../tags/tag13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tags" Target="../tags/tag134.xml"/><Relationship Id="rId2" Type="http://schemas.openxmlformats.org/officeDocument/2006/relationships/tags" Target="../tags/tag133.xml"/><Relationship Id="rId1" Type="http://schemas.openxmlformats.org/officeDocument/2006/relationships/tags" Target="../tags/tag132.xml"/><Relationship Id="rId4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2" Type="http://schemas.openxmlformats.org/officeDocument/2006/relationships/tags" Target="../tags/tag136.xml"/><Relationship Id="rId1" Type="http://schemas.openxmlformats.org/officeDocument/2006/relationships/tags" Target="../tags/tag135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2" Type="http://schemas.openxmlformats.org/officeDocument/2006/relationships/tags" Target="../tags/tag138.xml"/><Relationship Id="rId1" Type="http://schemas.openxmlformats.org/officeDocument/2006/relationships/tags" Target="../tags/tag137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和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632899" y="2181679"/>
            <a:ext cx="10253103" cy="849630"/>
          </a:xfrm>
        </p:spPr>
        <p:txBody>
          <a:bodyPr lIns="101600" tIns="38100" rIns="25400" bIns="38100" anchor="t" anchorCtr="0">
            <a:noAutofit/>
          </a:bodyPr>
          <a:lstStyle>
            <a:lvl1pPr algn="ctr">
              <a:defRPr sz="5100" b="0" spc="600">
                <a:effectLst/>
                <a:latin typeface="+mn-ea"/>
                <a:ea typeface="+mn-ea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632940" y="3369091"/>
            <a:ext cx="10253021" cy="757220"/>
          </a:xfrm>
        </p:spPr>
        <p:txBody>
          <a:bodyPr lIns="101600" tIns="38100" rIns="76200" bIns="38100" anchor="ctr" anchorCtr="0">
            <a:no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2270" u="none" strike="noStrike" kern="1200" cap="none" spc="200" normalizeH="0" baseline="0">
                <a:solidFill>
                  <a:schemeClr val="tx1"/>
                </a:solidFill>
                <a:uFillTx/>
                <a:latin typeface="+mn-ea"/>
                <a:ea typeface="+mn-ea"/>
              </a:defRPr>
            </a:lvl1pPr>
            <a:lvl2pPr marL="431800" indent="0" algn="ctr">
              <a:buNone/>
              <a:defRPr sz="1890"/>
            </a:lvl2pPr>
            <a:lvl3pPr marL="864235" indent="0" algn="ctr">
              <a:buNone/>
              <a:defRPr sz="1700"/>
            </a:lvl3pPr>
            <a:lvl4pPr marL="1296035" indent="0" algn="ctr">
              <a:buNone/>
              <a:defRPr sz="1510"/>
            </a:lvl4pPr>
            <a:lvl5pPr marL="1727835" indent="0" algn="ctr">
              <a:buNone/>
              <a:defRPr sz="1510"/>
            </a:lvl5pPr>
            <a:lvl6pPr marL="2159635" indent="0" algn="ctr">
              <a:buNone/>
              <a:defRPr sz="1510"/>
            </a:lvl6pPr>
            <a:lvl7pPr marL="2592070" indent="0" algn="ctr">
              <a:buNone/>
              <a:defRPr sz="1510"/>
            </a:lvl7pPr>
            <a:lvl8pPr marL="3023870" indent="0" algn="ctr">
              <a:buNone/>
              <a:defRPr sz="1510"/>
            </a:lvl8pPr>
            <a:lvl9pPr marL="3455670" indent="0" algn="ctr">
              <a:buNone/>
              <a:defRPr sz="1510"/>
            </a:lvl9pPr>
          </a:lstStyle>
          <a:p>
            <a:r>
              <a:rPr lang="zh-CN" altLang="en-US" dirty="0"/>
              <a:t>单击此处编辑副标题</a:t>
            </a:r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图片占位符 38"/>
          <p:cNvSpPr>
            <a:spLocks noGrp="1"/>
          </p:cNvSpPr>
          <p:nvPr>
            <p:ph type="pic" sz="quarter" idx="22" hasCustomPrompt="1"/>
          </p:nvPr>
        </p:nvSpPr>
        <p:spPr>
          <a:xfrm>
            <a:off x="4392749" y="4807495"/>
            <a:ext cx="768350" cy="859790"/>
          </a:xfrm>
          <a:prstGeom prst="rect">
            <a:avLst/>
          </a:prstGeom>
          <a:blipFill>
            <a:blip r:embed="rId7"/>
            <a:stretch>
              <a:fillRect/>
            </a:stretch>
          </a:blipFill>
        </p:spPr>
        <p:txBody>
          <a:bodyPr/>
          <a:lstStyle>
            <a:lvl1pPr>
              <a:buNone/>
              <a:defRPr/>
            </a:lvl1pPr>
          </a:lstStyle>
          <a:p>
            <a:r>
              <a:rPr kumimoji="1" lang="zh-CN" altLang="en-US" dirty="0"/>
              <a:t>图标</a:t>
            </a:r>
          </a:p>
        </p:txBody>
      </p:sp>
      <p:sp>
        <p:nvSpPr>
          <p:cNvPr id="41" name="图片占位符 38"/>
          <p:cNvSpPr>
            <a:spLocks noGrp="1"/>
          </p:cNvSpPr>
          <p:nvPr>
            <p:ph type="pic" sz="quarter" idx="21" hasCustomPrompt="1"/>
          </p:nvPr>
        </p:nvSpPr>
        <p:spPr>
          <a:xfrm>
            <a:off x="4392749" y="3638777"/>
            <a:ext cx="768350" cy="859790"/>
          </a:xfrm>
          <a:prstGeom prst="rect">
            <a:avLst/>
          </a:prstGeom>
          <a:blipFill>
            <a:blip r:embed="rId7"/>
            <a:stretch>
              <a:fillRect/>
            </a:stretch>
          </a:blipFill>
        </p:spPr>
        <p:txBody>
          <a:bodyPr/>
          <a:lstStyle>
            <a:lvl1pPr>
              <a:buNone/>
              <a:defRPr/>
            </a:lvl1pPr>
          </a:lstStyle>
          <a:p>
            <a:r>
              <a:rPr kumimoji="1" lang="zh-CN" altLang="en-US" dirty="0"/>
              <a:t>图标</a:t>
            </a:r>
          </a:p>
        </p:txBody>
      </p:sp>
      <p:sp>
        <p:nvSpPr>
          <p:cNvPr id="40" name="图片占位符 38"/>
          <p:cNvSpPr>
            <a:spLocks noGrp="1"/>
          </p:cNvSpPr>
          <p:nvPr>
            <p:ph type="pic" sz="quarter" idx="20" hasCustomPrompt="1"/>
          </p:nvPr>
        </p:nvSpPr>
        <p:spPr>
          <a:xfrm>
            <a:off x="4396952" y="2470060"/>
            <a:ext cx="768350" cy="859790"/>
          </a:xfrm>
          <a:prstGeom prst="rect">
            <a:avLst/>
          </a:prstGeom>
          <a:blipFill>
            <a:blip r:embed="rId7"/>
            <a:stretch>
              <a:fillRect/>
            </a:stretch>
          </a:blipFill>
        </p:spPr>
        <p:txBody>
          <a:bodyPr/>
          <a:lstStyle>
            <a:lvl1pPr>
              <a:buNone/>
              <a:defRPr/>
            </a:lvl1pPr>
          </a:lstStyle>
          <a:p>
            <a:r>
              <a:rPr kumimoji="1" lang="zh-CN" altLang="en-US" dirty="0"/>
              <a:t>图标</a:t>
            </a:r>
          </a:p>
        </p:txBody>
      </p:sp>
      <p:sp>
        <p:nvSpPr>
          <p:cNvPr id="39" name="图片占位符 38"/>
          <p:cNvSpPr>
            <a:spLocks noGrp="1"/>
          </p:cNvSpPr>
          <p:nvPr>
            <p:ph type="pic" sz="quarter" idx="19" hasCustomPrompt="1"/>
          </p:nvPr>
        </p:nvSpPr>
        <p:spPr>
          <a:xfrm>
            <a:off x="4396952" y="1271713"/>
            <a:ext cx="768350" cy="859790"/>
          </a:xfrm>
          <a:prstGeom prst="rect">
            <a:avLst/>
          </a:prstGeom>
          <a:blipFill>
            <a:blip r:embed="rId7"/>
            <a:stretch>
              <a:fillRect/>
            </a:stretch>
          </a:blipFill>
        </p:spPr>
        <p:txBody>
          <a:bodyPr/>
          <a:lstStyle>
            <a:lvl1pPr>
              <a:buNone/>
              <a:defRPr/>
            </a:lvl1pPr>
          </a:lstStyle>
          <a:p>
            <a:r>
              <a:rPr kumimoji="1" lang="zh-CN" altLang="en-US" dirty="0"/>
              <a:t>图标</a:t>
            </a:r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1"/>
            </p:custDataLst>
          </p:nvPr>
        </p:nvSpPr>
        <p:spPr>
          <a:xfrm>
            <a:off x="10687648" y="6138878"/>
            <a:ext cx="767458" cy="299339"/>
          </a:xfrm>
          <a:prstGeom prst="rect">
            <a:avLst/>
          </a:prstGeom>
        </p:spPr>
        <p:txBody>
          <a:bodyPr anchor="ctr"/>
          <a:lstStyle>
            <a:lvl1pPr algn="r"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30" name="文本占位符 2"/>
          <p:cNvSpPr>
            <a:spLocks noGrp="1"/>
          </p:cNvSpPr>
          <p:nvPr>
            <p:ph type="body" idx="13" hasCustomPrompt="1"/>
            <p:custDataLst>
              <p:tags r:id="rId2"/>
            </p:custDataLst>
          </p:nvPr>
        </p:nvSpPr>
        <p:spPr>
          <a:xfrm>
            <a:off x="4396952" y="1368233"/>
            <a:ext cx="593498" cy="666750"/>
          </a:xfrm>
          <a:prstGeom prst="rect">
            <a:avLst/>
          </a:prstGeom>
        </p:spPr>
        <p:txBody>
          <a:bodyPr lIns="101600" tIns="38100" rIns="76200" bIns="38100" anchor="ctr">
            <a:noAutofit/>
          </a:bodyPr>
          <a:lstStyle>
            <a:lvl1pPr marL="0" indent="0" algn="ctr" eaLnBrk="1" fontAlgn="auto" latinLnBrk="0" hangingPunct="1">
              <a:buNone/>
              <a:defRPr kumimoji="0" lang="zh-CN" altLang="en-US" sz="2400" b="0" i="0" u="none" strike="noStrike" kern="1200" cap="none" spc="150" normalizeH="0" baseline="0" noProof="1">
                <a:solidFill>
                  <a:schemeClr val="bg1"/>
                </a:solidFill>
                <a:uFillTx/>
                <a:latin typeface="Impact" panose="020B0806030902050204" pitchFamily="34" charset="0"/>
                <a:ea typeface="+mn-ea"/>
                <a:cs typeface="+mn-cs"/>
                <a:sym typeface="+mn-ea"/>
              </a:defRPr>
            </a:lvl1pPr>
            <a:lvl2pPr marL="431800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2pPr>
            <a:lvl3pPr marL="864235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3pPr>
            <a:lvl4pPr marL="1296035" indent="0">
              <a:buNone/>
              <a:defRPr sz="1510">
                <a:solidFill>
                  <a:schemeClr val="tx1">
                    <a:tint val="75000"/>
                  </a:schemeClr>
                </a:solidFill>
              </a:defRPr>
            </a:lvl4pPr>
            <a:lvl5pPr marL="1727835" indent="0">
              <a:buNone/>
              <a:defRPr sz="1510">
                <a:solidFill>
                  <a:schemeClr val="tx1">
                    <a:tint val="75000"/>
                  </a:schemeClr>
                </a:solidFill>
              </a:defRPr>
            </a:lvl5pPr>
            <a:lvl6pPr marL="2160270" indent="0">
              <a:buNone/>
              <a:defRPr sz="1510">
                <a:solidFill>
                  <a:schemeClr val="tx1">
                    <a:tint val="75000"/>
                  </a:schemeClr>
                </a:solidFill>
              </a:defRPr>
            </a:lvl6pPr>
            <a:lvl7pPr marL="2592070" indent="0">
              <a:buNone/>
              <a:defRPr sz="1510">
                <a:solidFill>
                  <a:schemeClr val="tx1">
                    <a:tint val="75000"/>
                  </a:schemeClr>
                </a:solidFill>
              </a:defRPr>
            </a:lvl7pPr>
            <a:lvl8pPr marL="3023870" indent="0">
              <a:buNone/>
              <a:defRPr sz="1510">
                <a:solidFill>
                  <a:schemeClr val="tx1">
                    <a:tint val="75000"/>
                  </a:schemeClr>
                </a:solidFill>
              </a:defRPr>
            </a:lvl8pPr>
            <a:lvl9pPr marL="3456305" indent="0">
              <a:buNone/>
              <a:defRPr sz="151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31" name="文本占位符 2"/>
          <p:cNvSpPr>
            <a:spLocks noGrp="1"/>
          </p:cNvSpPr>
          <p:nvPr>
            <p:ph type="body" idx="14" hasCustomPrompt="1"/>
            <p:custDataLst>
              <p:tags r:id="rId3"/>
            </p:custDataLst>
          </p:nvPr>
        </p:nvSpPr>
        <p:spPr>
          <a:xfrm>
            <a:off x="4421450" y="2566580"/>
            <a:ext cx="593498" cy="666750"/>
          </a:xfrm>
          <a:prstGeom prst="rect">
            <a:avLst/>
          </a:prstGeom>
        </p:spPr>
        <p:txBody>
          <a:bodyPr lIns="101600" tIns="38100" rIns="76200" bIns="38100" anchor="ctr">
            <a:noAutofit/>
          </a:bodyPr>
          <a:lstStyle>
            <a:lvl1pPr marL="0" indent="0" algn="ctr" eaLnBrk="1" fontAlgn="auto" latinLnBrk="0" hangingPunct="1">
              <a:buNone/>
              <a:defRPr kumimoji="0" lang="zh-CN" altLang="en-US" sz="2400" b="0" i="0" u="none" strike="noStrike" kern="1200" cap="none" spc="150" normalizeH="0" baseline="0" noProof="1">
                <a:solidFill>
                  <a:schemeClr val="bg1"/>
                </a:solidFill>
                <a:uFillTx/>
                <a:latin typeface="Impact" panose="020B0806030902050204" pitchFamily="34" charset="0"/>
                <a:ea typeface="+mn-ea"/>
                <a:cs typeface="+mn-cs"/>
                <a:sym typeface="+mn-ea"/>
              </a:defRPr>
            </a:lvl1pPr>
            <a:lvl2pPr marL="431800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2pPr>
            <a:lvl3pPr marL="864235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3pPr>
            <a:lvl4pPr marL="1296035" indent="0">
              <a:buNone/>
              <a:defRPr sz="1510">
                <a:solidFill>
                  <a:schemeClr val="tx1">
                    <a:tint val="75000"/>
                  </a:schemeClr>
                </a:solidFill>
              </a:defRPr>
            </a:lvl4pPr>
            <a:lvl5pPr marL="1727835" indent="0">
              <a:buNone/>
              <a:defRPr sz="1510">
                <a:solidFill>
                  <a:schemeClr val="tx1">
                    <a:tint val="75000"/>
                  </a:schemeClr>
                </a:solidFill>
              </a:defRPr>
            </a:lvl5pPr>
            <a:lvl6pPr marL="2160270" indent="0">
              <a:buNone/>
              <a:defRPr sz="1510">
                <a:solidFill>
                  <a:schemeClr val="tx1">
                    <a:tint val="75000"/>
                  </a:schemeClr>
                </a:solidFill>
              </a:defRPr>
            </a:lvl6pPr>
            <a:lvl7pPr marL="2592070" indent="0">
              <a:buNone/>
              <a:defRPr sz="1510">
                <a:solidFill>
                  <a:schemeClr val="tx1">
                    <a:tint val="75000"/>
                  </a:schemeClr>
                </a:solidFill>
              </a:defRPr>
            </a:lvl7pPr>
            <a:lvl8pPr marL="3023870" indent="0">
              <a:buNone/>
              <a:defRPr sz="1510">
                <a:solidFill>
                  <a:schemeClr val="tx1">
                    <a:tint val="75000"/>
                  </a:schemeClr>
                </a:solidFill>
              </a:defRPr>
            </a:lvl8pPr>
            <a:lvl9pPr marL="3456305" indent="0">
              <a:buNone/>
              <a:defRPr sz="151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dirty="0"/>
              <a:t>02</a:t>
            </a:r>
            <a:endParaRPr lang="zh-CN" altLang="en-US" dirty="0"/>
          </a:p>
        </p:txBody>
      </p:sp>
      <p:sp>
        <p:nvSpPr>
          <p:cNvPr id="32" name="文本占位符 2"/>
          <p:cNvSpPr>
            <a:spLocks noGrp="1"/>
          </p:cNvSpPr>
          <p:nvPr>
            <p:ph type="body" idx="15" hasCustomPrompt="1"/>
            <p:custDataLst>
              <p:tags r:id="rId4"/>
            </p:custDataLst>
          </p:nvPr>
        </p:nvSpPr>
        <p:spPr>
          <a:xfrm>
            <a:off x="4405726" y="3730594"/>
            <a:ext cx="593498" cy="666750"/>
          </a:xfrm>
          <a:prstGeom prst="rect">
            <a:avLst/>
          </a:prstGeom>
        </p:spPr>
        <p:txBody>
          <a:bodyPr lIns="101600" tIns="38100" rIns="76200" bIns="38100" anchor="ctr">
            <a:noAutofit/>
          </a:bodyPr>
          <a:lstStyle>
            <a:lvl1pPr marL="0" indent="0" algn="ctr" eaLnBrk="1" fontAlgn="auto" latinLnBrk="0" hangingPunct="1">
              <a:buNone/>
              <a:defRPr kumimoji="0" lang="zh-CN" altLang="en-US" sz="2400" b="0" i="0" u="none" strike="noStrike" kern="1200" cap="none" spc="150" normalizeH="0" baseline="0" noProof="1">
                <a:solidFill>
                  <a:schemeClr val="bg1"/>
                </a:solidFill>
                <a:uFillTx/>
                <a:latin typeface="Impact" panose="020B0806030902050204" pitchFamily="34" charset="0"/>
                <a:ea typeface="+mn-ea"/>
                <a:cs typeface="+mn-cs"/>
                <a:sym typeface="+mn-ea"/>
              </a:defRPr>
            </a:lvl1pPr>
            <a:lvl2pPr marL="431800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2pPr>
            <a:lvl3pPr marL="864235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3pPr>
            <a:lvl4pPr marL="1296035" indent="0">
              <a:buNone/>
              <a:defRPr sz="1510">
                <a:solidFill>
                  <a:schemeClr val="tx1">
                    <a:tint val="75000"/>
                  </a:schemeClr>
                </a:solidFill>
              </a:defRPr>
            </a:lvl4pPr>
            <a:lvl5pPr marL="1727835" indent="0">
              <a:buNone/>
              <a:defRPr sz="1510">
                <a:solidFill>
                  <a:schemeClr val="tx1">
                    <a:tint val="75000"/>
                  </a:schemeClr>
                </a:solidFill>
              </a:defRPr>
            </a:lvl5pPr>
            <a:lvl6pPr marL="2160270" indent="0">
              <a:buNone/>
              <a:defRPr sz="1510">
                <a:solidFill>
                  <a:schemeClr val="tx1">
                    <a:tint val="75000"/>
                  </a:schemeClr>
                </a:solidFill>
              </a:defRPr>
            </a:lvl6pPr>
            <a:lvl7pPr marL="2592070" indent="0">
              <a:buNone/>
              <a:defRPr sz="1510">
                <a:solidFill>
                  <a:schemeClr val="tx1">
                    <a:tint val="75000"/>
                  </a:schemeClr>
                </a:solidFill>
              </a:defRPr>
            </a:lvl7pPr>
            <a:lvl8pPr marL="3023870" indent="0">
              <a:buNone/>
              <a:defRPr sz="1510">
                <a:solidFill>
                  <a:schemeClr val="tx1">
                    <a:tint val="75000"/>
                  </a:schemeClr>
                </a:solidFill>
              </a:defRPr>
            </a:lvl8pPr>
            <a:lvl9pPr marL="3456305" indent="0">
              <a:buNone/>
              <a:defRPr sz="151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dirty="0"/>
              <a:t>03</a:t>
            </a:r>
            <a:endParaRPr lang="zh-CN" altLang="en-US" dirty="0"/>
          </a:p>
        </p:txBody>
      </p:sp>
      <p:sp>
        <p:nvSpPr>
          <p:cNvPr id="33" name="文本占位符 2"/>
          <p:cNvSpPr>
            <a:spLocks noGrp="1"/>
          </p:cNvSpPr>
          <p:nvPr>
            <p:ph type="body" idx="16" hasCustomPrompt="1"/>
            <p:custDataLst>
              <p:tags r:id="rId5"/>
            </p:custDataLst>
          </p:nvPr>
        </p:nvSpPr>
        <p:spPr>
          <a:xfrm>
            <a:off x="4397459" y="4904015"/>
            <a:ext cx="593498" cy="666750"/>
          </a:xfrm>
          <a:prstGeom prst="rect">
            <a:avLst/>
          </a:prstGeom>
        </p:spPr>
        <p:txBody>
          <a:bodyPr lIns="101600" tIns="38100" rIns="76200" bIns="38100" anchor="ctr">
            <a:noAutofit/>
          </a:bodyPr>
          <a:lstStyle>
            <a:lvl1pPr marL="0" indent="0" algn="ctr" eaLnBrk="1" fontAlgn="auto" latinLnBrk="0" hangingPunct="1">
              <a:buNone/>
              <a:defRPr kumimoji="0" lang="zh-CN" altLang="en-US" sz="2400" b="0" i="0" u="none" strike="noStrike" kern="1200" cap="none" spc="150" normalizeH="0" baseline="0" noProof="1">
                <a:solidFill>
                  <a:schemeClr val="bg1"/>
                </a:solidFill>
                <a:uFillTx/>
                <a:latin typeface="Impact" panose="020B0806030902050204" pitchFamily="34" charset="0"/>
                <a:ea typeface="+mn-ea"/>
                <a:cs typeface="+mn-cs"/>
                <a:sym typeface="+mn-ea"/>
              </a:defRPr>
            </a:lvl1pPr>
            <a:lvl2pPr marL="431800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2pPr>
            <a:lvl3pPr marL="864235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3pPr>
            <a:lvl4pPr marL="1296035" indent="0">
              <a:buNone/>
              <a:defRPr sz="1510">
                <a:solidFill>
                  <a:schemeClr val="tx1">
                    <a:tint val="75000"/>
                  </a:schemeClr>
                </a:solidFill>
              </a:defRPr>
            </a:lvl4pPr>
            <a:lvl5pPr marL="1727835" indent="0">
              <a:buNone/>
              <a:defRPr sz="1510">
                <a:solidFill>
                  <a:schemeClr val="tx1">
                    <a:tint val="75000"/>
                  </a:schemeClr>
                </a:solidFill>
              </a:defRPr>
            </a:lvl5pPr>
            <a:lvl6pPr marL="2160270" indent="0">
              <a:buNone/>
              <a:defRPr sz="1510">
                <a:solidFill>
                  <a:schemeClr val="tx1">
                    <a:tint val="75000"/>
                  </a:schemeClr>
                </a:solidFill>
              </a:defRPr>
            </a:lvl6pPr>
            <a:lvl7pPr marL="2592070" indent="0">
              <a:buNone/>
              <a:defRPr sz="1510">
                <a:solidFill>
                  <a:schemeClr val="tx1">
                    <a:tint val="75000"/>
                  </a:schemeClr>
                </a:solidFill>
              </a:defRPr>
            </a:lvl7pPr>
            <a:lvl8pPr marL="3023870" indent="0">
              <a:buNone/>
              <a:defRPr sz="1510">
                <a:solidFill>
                  <a:schemeClr val="tx1">
                    <a:tint val="75000"/>
                  </a:schemeClr>
                </a:solidFill>
              </a:defRPr>
            </a:lvl8pPr>
            <a:lvl9pPr marL="3456305" indent="0">
              <a:buNone/>
              <a:defRPr sz="151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dirty="0"/>
              <a:t>04</a:t>
            </a:r>
            <a:endParaRPr lang="zh-CN" altLang="en-US" dirty="0"/>
          </a:p>
        </p:txBody>
      </p:sp>
      <p:sp>
        <p:nvSpPr>
          <p:cNvPr id="52" name="文本占位符 51"/>
          <p:cNvSpPr>
            <a:spLocks noGrp="1"/>
          </p:cNvSpPr>
          <p:nvPr>
            <p:ph type="body" sz="quarter" idx="23" hasCustomPrompt="1"/>
          </p:nvPr>
        </p:nvSpPr>
        <p:spPr>
          <a:xfrm>
            <a:off x="5220970" y="2470060"/>
            <a:ext cx="5147235" cy="541069"/>
          </a:xfrm>
          <a:prstGeom prst="rect">
            <a:avLst/>
          </a:prstGeom>
        </p:spPr>
        <p:txBody>
          <a:bodyPr lIns="101600" tIns="38100" rIns="25400" bIns="38100" anchor="ctr" anchorCtr="0">
            <a:noAutofit/>
          </a:bodyPr>
          <a:lstStyle>
            <a:lvl1pPr>
              <a:buNone/>
              <a:defRPr lang="zh-CN" altLang="en-US" sz="2800" b="0" spc="600" dirty="0">
                <a:solidFill>
                  <a:srgbClr val="00A1EB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dirty="0"/>
              <a:t>单击此处编辑标题</a:t>
            </a:r>
            <a:endParaRPr kumimoji="1" lang="zh-CN" altLang="en-US" dirty="0"/>
          </a:p>
        </p:txBody>
      </p:sp>
      <p:sp>
        <p:nvSpPr>
          <p:cNvPr id="53" name="文本占位符 51"/>
          <p:cNvSpPr>
            <a:spLocks noGrp="1"/>
          </p:cNvSpPr>
          <p:nvPr>
            <p:ph type="body" sz="quarter" idx="24" hasCustomPrompt="1"/>
          </p:nvPr>
        </p:nvSpPr>
        <p:spPr>
          <a:xfrm>
            <a:off x="5220522" y="3031795"/>
            <a:ext cx="5147235" cy="298056"/>
          </a:xfrm>
          <a:prstGeom prst="rect">
            <a:avLst/>
          </a:prstGeom>
        </p:spPr>
        <p:txBody>
          <a:bodyPr lIns="101600" tIns="38100" rIns="76200" bIns="38100" anchor="ctr">
            <a:noAutofit/>
          </a:bodyPr>
          <a:lstStyle>
            <a:lvl1pPr marL="0" marR="0" indent="0" algn="l" defTabSz="8642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90204" pitchFamily="34" charset="0"/>
              <a:buNone/>
              <a:defRPr lang="zh-CN" altLang="en-US" sz="1200" spc="200" dirty="0">
                <a:solidFill>
                  <a:srgbClr val="00A0EA"/>
                </a:solidFill>
              </a:defRPr>
            </a:lvl1pPr>
          </a:lstStyle>
          <a:p>
            <a:pPr marL="0" marR="0" lvl="0" indent="0" algn="l" defTabSz="8642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zh-CN" altLang="en-US" dirty="0"/>
              <a:t>单击此处编辑副标题</a:t>
            </a:r>
          </a:p>
        </p:txBody>
      </p:sp>
      <p:sp>
        <p:nvSpPr>
          <p:cNvPr id="54" name="文本占位符 51"/>
          <p:cNvSpPr>
            <a:spLocks noGrp="1"/>
          </p:cNvSpPr>
          <p:nvPr>
            <p:ph type="body" sz="quarter" idx="25" hasCustomPrompt="1"/>
          </p:nvPr>
        </p:nvSpPr>
        <p:spPr>
          <a:xfrm>
            <a:off x="5220970" y="3638776"/>
            <a:ext cx="5147235" cy="541069"/>
          </a:xfrm>
          <a:prstGeom prst="rect">
            <a:avLst/>
          </a:prstGeom>
        </p:spPr>
        <p:txBody>
          <a:bodyPr lIns="101600" tIns="38100" rIns="25400" bIns="38100" anchor="ctr" anchorCtr="0">
            <a:noAutofit/>
          </a:bodyPr>
          <a:lstStyle>
            <a:lvl1pPr>
              <a:buNone/>
              <a:defRPr lang="zh-CN" altLang="en-US" sz="2800" b="0" spc="600" dirty="0">
                <a:solidFill>
                  <a:srgbClr val="00A1EB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dirty="0"/>
              <a:t>单击此处编辑标题</a:t>
            </a:r>
            <a:endParaRPr kumimoji="1" lang="zh-CN" altLang="en-US" dirty="0"/>
          </a:p>
        </p:txBody>
      </p:sp>
      <p:sp>
        <p:nvSpPr>
          <p:cNvPr id="55" name="文本占位符 51"/>
          <p:cNvSpPr>
            <a:spLocks noGrp="1"/>
          </p:cNvSpPr>
          <p:nvPr>
            <p:ph type="body" sz="quarter" idx="26" hasCustomPrompt="1"/>
          </p:nvPr>
        </p:nvSpPr>
        <p:spPr>
          <a:xfrm>
            <a:off x="5220522" y="4200511"/>
            <a:ext cx="5147235" cy="298056"/>
          </a:xfrm>
          <a:prstGeom prst="rect">
            <a:avLst/>
          </a:prstGeom>
        </p:spPr>
        <p:txBody>
          <a:bodyPr lIns="101600" tIns="38100" rIns="76200" bIns="38100" anchor="ctr">
            <a:noAutofit/>
          </a:bodyPr>
          <a:lstStyle>
            <a:lvl1pPr marL="0" marR="0" indent="0" algn="l" defTabSz="8642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90204" pitchFamily="34" charset="0"/>
              <a:buNone/>
              <a:defRPr lang="zh-CN" altLang="en-US" sz="1200" spc="200" dirty="0">
                <a:solidFill>
                  <a:srgbClr val="00A0EA"/>
                </a:solidFill>
              </a:defRPr>
            </a:lvl1pPr>
          </a:lstStyle>
          <a:p>
            <a:pPr marL="0" marR="0" lvl="0" indent="0" algn="l" defTabSz="8642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zh-CN" altLang="en-US" dirty="0"/>
              <a:t>单击此处编辑副标题</a:t>
            </a:r>
          </a:p>
        </p:txBody>
      </p:sp>
      <p:sp>
        <p:nvSpPr>
          <p:cNvPr id="56" name="文本占位符 51"/>
          <p:cNvSpPr>
            <a:spLocks noGrp="1"/>
          </p:cNvSpPr>
          <p:nvPr>
            <p:ph type="body" sz="quarter" idx="27" hasCustomPrompt="1"/>
          </p:nvPr>
        </p:nvSpPr>
        <p:spPr>
          <a:xfrm>
            <a:off x="5220970" y="4807492"/>
            <a:ext cx="5147235" cy="541069"/>
          </a:xfrm>
          <a:prstGeom prst="rect">
            <a:avLst/>
          </a:prstGeom>
        </p:spPr>
        <p:txBody>
          <a:bodyPr lIns="101600" tIns="38100" rIns="25400" bIns="38100" anchor="ctr" anchorCtr="0">
            <a:noAutofit/>
          </a:bodyPr>
          <a:lstStyle>
            <a:lvl1pPr>
              <a:buNone/>
              <a:defRPr lang="zh-CN" altLang="en-US" sz="2800" b="0" spc="600" dirty="0">
                <a:solidFill>
                  <a:srgbClr val="00A1EB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dirty="0"/>
              <a:t>单击此处编辑标题</a:t>
            </a:r>
            <a:endParaRPr kumimoji="1" lang="zh-CN" altLang="en-US" dirty="0"/>
          </a:p>
        </p:txBody>
      </p:sp>
      <p:sp>
        <p:nvSpPr>
          <p:cNvPr id="57" name="文本占位符 51"/>
          <p:cNvSpPr>
            <a:spLocks noGrp="1"/>
          </p:cNvSpPr>
          <p:nvPr>
            <p:ph type="body" sz="quarter" idx="28" hasCustomPrompt="1"/>
          </p:nvPr>
        </p:nvSpPr>
        <p:spPr>
          <a:xfrm>
            <a:off x="5220522" y="5369227"/>
            <a:ext cx="5147235" cy="298056"/>
          </a:xfrm>
          <a:prstGeom prst="rect">
            <a:avLst/>
          </a:prstGeom>
        </p:spPr>
        <p:txBody>
          <a:bodyPr lIns="101600" tIns="38100" rIns="76200" bIns="38100" anchor="ctr">
            <a:noAutofit/>
          </a:bodyPr>
          <a:lstStyle>
            <a:lvl1pPr marL="0" marR="0" indent="0" algn="l" defTabSz="8642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90204" pitchFamily="34" charset="0"/>
              <a:buNone/>
              <a:defRPr lang="zh-CN" altLang="en-US" sz="1200" spc="200" dirty="0">
                <a:solidFill>
                  <a:srgbClr val="00A0EA"/>
                </a:solidFill>
              </a:defRPr>
            </a:lvl1pPr>
          </a:lstStyle>
          <a:p>
            <a:pPr marL="0" marR="0" lvl="0" indent="0" algn="l" defTabSz="8642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zh-CN" altLang="en-US" dirty="0"/>
              <a:t>单击此处编辑副标题</a:t>
            </a:r>
          </a:p>
        </p:txBody>
      </p:sp>
      <p:sp>
        <p:nvSpPr>
          <p:cNvPr id="58" name="文本占位符 51"/>
          <p:cNvSpPr>
            <a:spLocks noGrp="1"/>
          </p:cNvSpPr>
          <p:nvPr>
            <p:ph type="body" sz="quarter" idx="29" hasCustomPrompt="1"/>
          </p:nvPr>
        </p:nvSpPr>
        <p:spPr>
          <a:xfrm>
            <a:off x="5220970" y="1278471"/>
            <a:ext cx="5147235" cy="541069"/>
          </a:xfrm>
          <a:prstGeom prst="rect">
            <a:avLst/>
          </a:prstGeom>
        </p:spPr>
        <p:txBody>
          <a:bodyPr lIns="101600" tIns="38100" rIns="25400" bIns="38100" anchor="ctr" anchorCtr="0">
            <a:noAutofit/>
          </a:bodyPr>
          <a:lstStyle>
            <a:lvl1pPr>
              <a:buNone/>
              <a:defRPr lang="zh-CN" altLang="en-US" sz="2800" b="0" spc="600" dirty="0">
                <a:solidFill>
                  <a:srgbClr val="00A1EB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dirty="0"/>
              <a:t>单击此处编辑标题</a:t>
            </a:r>
            <a:endParaRPr kumimoji="1" lang="zh-CN" altLang="en-US" dirty="0"/>
          </a:p>
        </p:txBody>
      </p:sp>
      <p:sp>
        <p:nvSpPr>
          <p:cNvPr id="59" name="文本占位符 51"/>
          <p:cNvSpPr>
            <a:spLocks noGrp="1"/>
          </p:cNvSpPr>
          <p:nvPr>
            <p:ph type="body" sz="quarter" idx="30" hasCustomPrompt="1"/>
          </p:nvPr>
        </p:nvSpPr>
        <p:spPr>
          <a:xfrm>
            <a:off x="5220522" y="1840206"/>
            <a:ext cx="5147235" cy="298056"/>
          </a:xfrm>
          <a:prstGeom prst="rect">
            <a:avLst/>
          </a:prstGeom>
        </p:spPr>
        <p:txBody>
          <a:bodyPr lIns="101600" tIns="38100" rIns="76200" bIns="38100" anchor="ctr">
            <a:noAutofit/>
          </a:bodyPr>
          <a:lstStyle>
            <a:lvl1pPr marL="0" marR="0" indent="0" algn="l" defTabSz="8642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90204" pitchFamily="34" charset="0"/>
              <a:buNone/>
              <a:defRPr lang="zh-CN" altLang="en-US" sz="1200" spc="200" dirty="0">
                <a:solidFill>
                  <a:srgbClr val="00A0EA"/>
                </a:solidFill>
              </a:defRPr>
            </a:lvl1pPr>
          </a:lstStyle>
          <a:p>
            <a:pPr marL="0" marR="0" lvl="0" indent="0" algn="l" defTabSz="8642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zh-CN" altLang="en-US" dirty="0"/>
              <a:t>单击此处编辑副标题</a:t>
            </a:r>
          </a:p>
        </p:txBody>
      </p:sp>
      <p:sp>
        <p:nvSpPr>
          <p:cNvPr id="60" name="文本占位符 51"/>
          <p:cNvSpPr>
            <a:spLocks noGrp="1"/>
          </p:cNvSpPr>
          <p:nvPr>
            <p:ph type="body" sz="quarter" idx="31" hasCustomPrompt="1"/>
          </p:nvPr>
        </p:nvSpPr>
        <p:spPr>
          <a:xfrm>
            <a:off x="1650456" y="2763450"/>
            <a:ext cx="1589133" cy="953273"/>
          </a:xfrm>
          <a:prstGeom prst="rect">
            <a:avLst/>
          </a:prstGeom>
        </p:spPr>
        <p:txBody>
          <a:bodyPr lIns="101600" tIns="38100" rIns="25400" bIns="38100" anchor="ctr" anchorCtr="0">
            <a:noAutofit/>
          </a:bodyPr>
          <a:lstStyle>
            <a:lvl1pPr algn="ctr">
              <a:buNone/>
              <a:defRPr lang="zh-CN" altLang="en-US" sz="3600" b="0" spc="600" dirty="0">
                <a:solidFill>
                  <a:srgbClr val="00A1EB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dirty="0"/>
              <a:t>目录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32959" y="408189"/>
            <a:ext cx="10254082" cy="612283"/>
          </a:xfrm>
          <a:prstGeom prst="rect">
            <a:avLst/>
          </a:prstGeom>
        </p:spPr>
        <p:txBody>
          <a:bodyPr vert="horz" lIns="101600" tIns="38100" rIns="76200" bIns="3810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645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32959" y="1224567"/>
            <a:ext cx="10254082" cy="4763485"/>
          </a:xfrm>
          <a:prstGeom prst="rect">
            <a:avLst/>
          </a:prstGeom>
        </p:spPr>
        <p:txBody>
          <a:bodyPr vert="horz" lIns="101600" tIns="0" rIns="82550" bIns="0" rtlCol="0">
            <a:noAutofit/>
          </a:bodyPr>
          <a:lstStyle>
            <a:lvl1pPr marL="215900" marR="0" lvl="0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51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47700" marR="0" lvl="1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51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080135" marR="0" lvl="2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51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511935" marR="0" lvl="3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51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1943735" marR="0" lvl="4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51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7" name="灯片编号占位符 17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10687648" y="6138878"/>
            <a:ext cx="767458" cy="299339"/>
          </a:xfrm>
          <a:prstGeom prst="rect">
            <a:avLst/>
          </a:prstGeom>
        </p:spPr>
        <p:txBody>
          <a:bodyPr anchor="ctr"/>
          <a:lstStyle>
            <a:lvl1pPr algn="r"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33005" y="3598800"/>
            <a:ext cx="10254082" cy="590405"/>
          </a:xfrm>
          <a:prstGeom prst="rect">
            <a:avLst/>
          </a:prstGeom>
        </p:spPr>
        <p:txBody>
          <a:bodyPr lIns="101600" tIns="38100" rIns="63500" bIns="38100" anchor="t" anchorCtr="0">
            <a:noAutofit/>
          </a:bodyPr>
          <a:lstStyle>
            <a:lvl1pPr>
              <a:defRPr sz="3400" b="0" u="none" strike="noStrike" kern="1200" cap="none" spc="300" normalizeH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633000" y="4263000"/>
            <a:ext cx="10254082" cy="1018569"/>
          </a:xfrm>
          <a:prstGeom prst="rect">
            <a:avLst/>
          </a:prstGeom>
        </p:spPr>
        <p:txBody>
          <a:bodyPr lIns="101600" tIns="38100" rIns="76200" bIns="38100">
            <a:noAutofit/>
          </a:bodyPr>
          <a:lstStyle>
            <a:lvl1pPr marL="0" indent="0" eaLnBrk="1" fontAlgn="auto" latinLnBrk="0" hangingPunct="1">
              <a:buNone/>
              <a:defRPr kumimoji="0" lang="zh-CN" altLang="en-US" sz="151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31800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2pPr>
            <a:lvl3pPr marL="864235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3pPr>
            <a:lvl4pPr marL="1296035" indent="0">
              <a:buNone/>
              <a:defRPr sz="1510">
                <a:solidFill>
                  <a:schemeClr val="tx1">
                    <a:tint val="75000"/>
                  </a:schemeClr>
                </a:solidFill>
              </a:defRPr>
            </a:lvl4pPr>
            <a:lvl5pPr marL="1727835" indent="0">
              <a:buNone/>
              <a:defRPr sz="1510">
                <a:solidFill>
                  <a:schemeClr val="tx1">
                    <a:tint val="75000"/>
                  </a:schemeClr>
                </a:solidFill>
              </a:defRPr>
            </a:lvl5pPr>
            <a:lvl6pPr marL="2160270" indent="0">
              <a:buNone/>
              <a:defRPr sz="1510">
                <a:solidFill>
                  <a:schemeClr val="tx1">
                    <a:tint val="75000"/>
                  </a:schemeClr>
                </a:solidFill>
              </a:defRPr>
            </a:lvl6pPr>
            <a:lvl7pPr marL="2592070" indent="0">
              <a:buNone/>
              <a:defRPr sz="1510">
                <a:solidFill>
                  <a:schemeClr val="tx1">
                    <a:tint val="75000"/>
                  </a:schemeClr>
                </a:solidFill>
              </a:defRPr>
            </a:lvl7pPr>
            <a:lvl8pPr marL="3023870" indent="0">
              <a:buNone/>
              <a:defRPr sz="1510">
                <a:solidFill>
                  <a:schemeClr val="tx1">
                    <a:tint val="75000"/>
                  </a:schemeClr>
                </a:solidFill>
              </a:defRPr>
            </a:lvl8pPr>
            <a:lvl9pPr marL="3456305" indent="0">
              <a:buNone/>
              <a:defRPr sz="151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7" name="灯片编号占位符 17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10687648" y="6138878"/>
            <a:ext cx="767458" cy="299339"/>
          </a:xfrm>
          <a:prstGeom prst="rect">
            <a:avLst/>
          </a:prstGeom>
        </p:spPr>
        <p:txBody>
          <a:bodyPr anchor="ctr"/>
          <a:lstStyle>
            <a:lvl1pPr algn="r"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32959" y="408189"/>
            <a:ext cx="10254082" cy="612283"/>
          </a:xfrm>
          <a:prstGeom prst="rect">
            <a:avLst/>
          </a:prstGeo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645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33005" y="1224567"/>
            <a:ext cx="4992040" cy="4762205"/>
          </a:xfrm>
          <a:prstGeom prst="rect">
            <a:avLst/>
          </a:prstGeom>
        </p:spPr>
        <p:txBody>
          <a:bodyPr vert="horz" lIns="101600" tIns="0" rIns="82550" bIns="0" rtlCol="0">
            <a:noAutofit/>
          </a:bodyPr>
          <a:lstStyle>
            <a:lvl1pPr marL="215900" marR="0" lvl="0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51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47700" marR="0" lvl="1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51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080135" marR="0" lvl="2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51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511935" marR="0" lvl="3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51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1943735" marR="0" lvl="4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51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5895002" y="1224567"/>
            <a:ext cx="4992040" cy="476220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51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51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51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51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51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8" name="灯片编号占位符 17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10687648" y="6138878"/>
            <a:ext cx="767458" cy="299339"/>
          </a:xfrm>
          <a:prstGeom prst="rect">
            <a:avLst/>
          </a:prstGeom>
        </p:spPr>
        <p:txBody>
          <a:bodyPr anchor="ctr"/>
          <a:lstStyle>
            <a:lvl1pPr algn="r"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32959" y="408189"/>
            <a:ext cx="10254082" cy="612283"/>
          </a:xfrm>
          <a:prstGeom prst="rect">
            <a:avLst/>
          </a:prstGeo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645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33005" y="1224567"/>
            <a:ext cx="4992040" cy="360003"/>
          </a:xfrm>
          <a:prstGeom prst="rect">
            <a:avLst/>
          </a:prstGeo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1890" b="1" u="none" strike="noStrike" kern="1200" cap="none" spc="200" normalizeH="0" baseline="0">
                <a:solidFill>
                  <a:schemeClr val="tx1"/>
                </a:solidFill>
                <a:uFillTx/>
              </a:defRPr>
            </a:lvl1pPr>
            <a:lvl2pPr marL="431800" indent="0">
              <a:buNone/>
              <a:defRPr sz="1890" b="1"/>
            </a:lvl2pPr>
            <a:lvl3pPr marL="864235" indent="0">
              <a:buNone/>
              <a:defRPr sz="1700" b="1"/>
            </a:lvl3pPr>
            <a:lvl4pPr marL="1296035" indent="0">
              <a:buNone/>
              <a:defRPr sz="1510" b="1"/>
            </a:lvl4pPr>
            <a:lvl5pPr marL="1727835" indent="0">
              <a:buNone/>
              <a:defRPr sz="1510" b="1"/>
            </a:lvl5pPr>
            <a:lvl6pPr marL="2160270" indent="0">
              <a:buNone/>
              <a:defRPr sz="1510" b="1"/>
            </a:lvl6pPr>
            <a:lvl7pPr marL="2592070" indent="0">
              <a:buNone/>
              <a:defRPr sz="1510" b="1"/>
            </a:lvl7pPr>
            <a:lvl8pPr marL="3023870" indent="0">
              <a:buNone/>
              <a:defRPr sz="1510" b="1"/>
            </a:lvl8pPr>
            <a:lvl9pPr marL="3456305" indent="0">
              <a:buNone/>
              <a:defRPr sz="151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33000" y="1690434"/>
            <a:ext cx="4992000" cy="4301324"/>
          </a:xfrm>
          <a:prstGeom prst="rect">
            <a:avLst/>
          </a:prstGeom>
        </p:spPr>
        <p:txBody>
          <a:bodyPr vert="horz" lIns="101600" tIns="0" rIns="82550" bIns="0" rtlCol="0">
            <a:noAutofit/>
          </a:bodyPr>
          <a:lstStyle>
            <a:lvl1pPr marL="215900" marR="0" lvl="0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51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47700" marR="0" lvl="1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51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080135" marR="0" lvl="2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51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511935" marR="0" lvl="3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51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1943735" marR="0" lvl="4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51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5892047" y="1224567"/>
            <a:ext cx="4992040" cy="360003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90204" pitchFamily="34" charset="0"/>
              <a:buNone/>
              <a:defRPr kumimoji="0" lang="zh-CN" altLang="en-US" sz="189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31800" indent="0">
              <a:buNone/>
              <a:defRPr sz="1890" b="1"/>
            </a:lvl2pPr>
            <a:lvl3pPr marL="864235" indent="0">
              <a:buNone/>
              <a:defRPr sz="1700" b="1"/>
            </a:lvl3pPr>
            <a:lvl4pPr marL="1296035" indent="0">
              <a:buNone/>
              <a:defRPr sz="1510" b="1"/>
            </a:lvl4pPr>
            <a:lvl5pPr marL="1727835" indent="0">
              <a:buNone/>
              <a:defRPr sz="1510" b="1"/>
            </a:lvl5pPr>
            <a:lvl6pPr marL="2160270" indent="0">
              <a:buNone/>
              <a:defRPr sz="1510" b="1"/>
            </a:lvl6pPr>
            <a:lvl7pPr marL="2592070" indent="0">
              <a:buNone/>
              <a:defRPr sz="1510" b="1"/>
            </a:lvl7pPr>
            <a:lvl8pPr marL="3023870" indent="0">
              <a:buNone/>
              <a:defRPr sz="1510" b="1"/>
            </a:lvl8pPr>
            <a:lvl9pPr marL="3456305" indent="0">
              <a:buNone/>
              <a:defRPr sz="151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5892047" y="1690434"/>
            <a:ext cx="4992040" cy="4301324"/>
          </a:xfrm>
          <a:prstGeom prst="rect">
            <a:avLst/>
          </a:prstGeom>
        </p:spPr>
        <p:txBody>
          <a:bodyPr vert="horz" lIns="101600" tIns="0" rIns="82550" bIns="0" rtlCol="0">
            <a:noAutofit/>
          </a:bodyPr>
          <a:lstStyle>
            <a:lvl1pPr marL="215900" marR="0" lvl="0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51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47700" marR="0" lvl="1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51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080135" marR="0" lvl="2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51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511935" marR="0" lvl="3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51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1943735" marR="0" lvl="4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51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10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10687648" y="6138878"/>
            <a:ext cx="767458" cy="299339"/>
          </a:xfrm>
          <a:prstGeom prst="rect">
            <a:avLst/>
          </a:prstGeom>
        </p:spPr>
        <p:txBody>
          <a:bodyPr anchor="ctr"/>
          <a:lstStyle>
            <a:lvl1pPr algn="r"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32959" y="408189"/>
            <a:ext cx="10254082" cy="612283"/>
          </a:xfrm>
          <a:prstGeom prst="rect">
            <a:avLst/>
          </a:prstGeo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645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6" name="灯片编号占位符 17"/>
          <p:cNvSpPr>
            <a:spLocks noGrp="1"/>
          </p:cNvSpPr>
          <p:nvPr>
            <p:ph type="sldNum" sz="quarter" idx="12"/>
            <p:custDataLst>
              <p:tags r:id="rId2"/>
            </p:custDataLst>
          </p:nvPr>
        </p:nvSpPr>
        <p:spPr>
          <a:xfrm>
            <a:off x="10687648" y="6138878"/>
            <a:ext cx="767458" cy="299339"/>
          </a:xfrm>
          <a:prstGeom prst="rect">
            <a:avLst/>
          </a:prstGeom>
        </p:spPr>
        <p:txBody>
          <a:bodyPr anchor="ctr"/>
          <a:lstStyle>
            <a:lvl1pPr algn="r"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17"/>
          <p:cNvSpPr>
            <a:spLocks noGrp="1"/>
          </p:cNvSpPr>
          <p:nvPr>
            <p:ph type="sldNum" sz="quarter" idx="12"/>
            <p:custDataLst>
              <p:tags r:id="rId1"/>
            </p:custDataLst>
          </p:nvPr>
        </p:nvSpPr>
        <p:spPr>
          <a:xfrm>
            <a:off x="10687648" y="6138878"/>
            <a:ext cx="767458" cy="299339"/>
          </a:xfrm>
          <a:prstGeom prst="rect">
            <a:avLst/>
          </a:prstGeom>
        </p:spPr>
        <p:txBody>
          <a:bodyPr anchor="ctr"/>
          <a:lstStyle>
            <a:lvl1pPr algn="r"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1"/>
            </p:custDataLst>
          </p:nvPr>
        </p:nvSpPr>
        <p:spPr>
          <a:xfrm>
            <a:off x="633005" y="1224567"/>
            <a:ext cx="4992040" cy="4762205"/>
          </a:xfrm>
          <a:prstGeom prst="rect">
            <a:avLst/>
          </a:prstGeo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None/>
              <a:defRPr kumimoji="0" lang="zh-CN" altLang="en-US" sz="151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47700" marR="0" lvl="1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51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080135" marR="0" lvl="2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51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511935" marR="0" lvl="3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51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1943735" marR="0" lvl="4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51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2"/>
            </p:custDataLst>
          </p:nvPr>
        </p:nvSpPr>
        <p:spPr>
          <a:xfrm>
            <a:off x="5895047" y="1224567"/>
            <a:ext cx="4992040" cy="4762205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>
            <a:lvl1pPr marL="215900" marR="0" lvl="0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51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632959" y="408189"/>
            <a:ext cx="10254082" cy="61228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8" name="灯片编号占位符 17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10687648" y="6138878"/>
            <a:ext cx="767458" cy="299339"/>
          </a:xfrm>
          <a:prstGeom prst="rect">
            <a:avLst/>
          </a:prstGeom>
        </p:spPr>
        <p:txBody>
          <a:bodyPr anchor="ctr"/>
          <a:lstStyle>
            <a:lvl1pPr algn="r"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1"/>
            </p:custDataLst>
          </p:nvPr>
        </p:nvSpPr>
        <p:spPr>
          <a:xfrm>
            <a:off x="9988474" y="900008"/>
            <a:ext cx="898568" cy="5091881"/>
          </a:xfrm>
          <a:prstGeom prst="rect">
            <a:avLst/>
          </a:prstGeo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27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633000" y="900000"/>
            <a:ext cx="9286395" cy="5091881"/>
          </a:xfrm>
          <a:prstGeom prst="rect">
            <a:avLst/>
          </a:prstGeom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灯片编号占位符 17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10687648" y="6138878"/>
            <a:ext cx="767458" cy="299339"/>
          </a:xfrm>
          <a:prstGeom prst="rect">
            <a:avLst/>
          </a:prstGeom>
        </p:spPr>
        <p:txBody>
          <a:bodyPr anchor="ctr"/>
          <a:lstStyle>
            <a:lvl1pPr algn="r"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"/>
            </p:custDataLst>
          </p:nvPr>
        </p:nvSpPr>
        <p:spPr>
          <a:xfrm>
            <a:off x="633005" y="900008"/>
            <a:ext cx="10254082" cy="476220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6" name="灯片编号占位符 17"/>
          <p:cNvSpPr>
            <a:spLocks noGrp="1"/>
          </p:cNvSpPr>
          <p:nvPr>
            <p:ph type="sldNum" sz="quarter" idx="12"/>
            <p:custDataLst>
              <p:tags r:id="rId2"/>
            </p:custDataLst>
          </p:nvPr>
        </p:nvSpPr>
        <p:spPr>
          <a:xfrm>
            <a:off x="10687648" y="6138878"/>
            <a:ext cx="767458" cy="299339"/>
          </a:xfrm>
          <a:prstGeom prst="rect">
            <a:avLst/>
          </a:prstGeom>
        </p:spPr>
        <p:txBody>
          <a:bodyPr anchor="ctr"/>
          <a:lstStyle>
            <a:lvl1pPr algn="r"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正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32899" y="549204"/>
            <a:ext cx="10253103" cy="6123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025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n-ea"/>
                <a:ea typeface="+mn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idx="1" hasCustomPrompt="1"/>
          </p:nvPr>
        </p:nvSpPr>
        <p:spPr>
          <a:xfrm>
            <a:off x="632940" y="1425038"/>
            <a:ext cx="10253021" cy="4487521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>
            <a:lvl1pPr>
              <a:defRPr sz="2270"/>
            </a:lvl1pPr>
            <a:lvl2pPr>
              <a:defRPr sz="2270"/>
            </a:lvl2pPr>
            <a:lvl3pPr>
              <a:defRPr sz="2270"/>
            </a:lvl3pPr>
            <a:lvl4pPr>
              <a:defRPr sz="2270"/>
            </a:lvl4pPr>
            <a:lvl5pPr>
              <a:defRPr sz="2270"/>
            </a:lvl5pPr>
          </a:lstStyle>
          <a:p>
            <a:pPr lvl="0"/>
            <a:r>
              <a:rPr lang="zh-CN" altLang="en-US" dirty="0"/>
              <a:t>单击此处编辑正文</a:t>
            </a:r>
          </a:p>
          <a:p>
            <a:pPr lvl="0"/>
            <a:r>
              <a:rPr lang="zh-CN" altLang="en-US" dirty="0">
                <a:sym typeface="+mn-ea"/>
              </a:rPr>
              <a:t>单击此处编辑正文</a:t>
            </a:r>
            <a:endParaRPr lang="zh-CN" altLang="en-US" dirty="0"/>
          </a:p>
          <a:p>
            <a:pPr lvl="0"/>
            <a:r>
              <a:rPr lang="zh-CN" altLang="en-US" dirty="0">
                <a:sym typeface="+mn-ea"/>
              </a:rPr>
              <a:t>单击此处编辑正文</a:t>
            </a:r>
            <a:endParaRPr lang="zh-CN" altLang="en-US" dirty="0"/>
          </a:p>
          <a:p>
            <a:pPr lvl="0"/>
            <a:r>
              <a:rPr lang="zh-CN" altLang="en-US" dirty="0">
                <a:sym typeface="+mn-ea"/>
              </a:rPr>
              <a:t>单击此处编辑正文</a:t>
            </a:r>
            <a:endParaRPr lang="zh-CN" altLang="en-US" dirty="0"/>
          </a:p>
          <a:p>
            <a:pPr lvl="0"/>
            <a:r>
              <a:rPr lang="zh-CN" altLang="en-US" dirty="0">
                <a:sym typeface="+mn-ea"/>
              </a:rPr>
              <a:t>单击此处编辑正文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632959" y="2445620"/>
            <a:ext cx="10254082" cy="849607"/>
          </a:xfrm>
          <a:prstGeom prst="rect">
            <a:avLst/>
          </a:prstGeom>
        </p:spPr>
        <p:txBody>
          <a:bodyPr vert="horz" lIns="101600" tIns="38100" rIns="25400" bIns="38100" rtlCol="0" anchor="t" anchorCtr="0">
            <a:no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5100" b="0" i="0" u="none" strike="noStrike" kern="1200" cap="none" spc="600" normalizeH="0" baseline="0" noProof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</a:p>
        </p:txBody>
      </p:sp>
      <p:sp>
        <p:nvSpPr>
          <p:cNvPr id="6" name="灯片编号占位符 17"/>
          <p:cNvSpPr>
            <a:spLocks noGrp="1"/>
          </p:cNvSpPr>
          <p:nvPr>
            <p:ph type="sldNum" sz="quarter" idx="12"/>
            <p:custDataLst>
              <p:tags r:id="rId2"/>
            </p:custDataLst>
          </p:nvPr>
        </p:nvSpPr>
        <p:spPr>
          <a:xfrm>
            <a:off x="10687648" y="6138878"/>
            <a:ext cx="767458" cy="299339"/>
          </a:xfrm>
          <a:prstGeom prst="rect">
            <a:avLst/>
          </a:prstGeom>
        </p:spPr>
        <p:txBody>
          <a:bodyPr anchor="ctr"/>
          <a:lstStyle>
            <a:lvl1pPr algn="r"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图片占位符 38"/>
          <p:cNvSpPr>
            <a:spLocks noGrp="1"/>
          </p:cNvSpPr>
          <p:nvPr>
            <p:ph type="pic" sz="quarter" idx="22" hasCustomPrompt="1"/>
          </p:nvPr>
        </p:nvSpPr>
        <p:spPr>
          <a:xfrm>
            <a:off x="4392749" y="4807495"/>
            <a:ext cx="768350" cy="859790"/>
          </a:xfrm>
          <a:prstGeom prst="rect">
            <a:avLst/>
          </a:prstGeom>
          <a:blipFill>
            <a:blip r:embed="rId7"/>
            <a:stretch>
              <a:fillRect/>
            </a:stretch>
          </a:blipFill>
        </p:spPr>
        <p:txBody>
          <a:bodyPr/>
          <a:lstStyle>
            <a:lvl1pPr>
              <a:buNone/>
              <a:defRPr/>
            </a:lvl1pPr>
          </a:lstStyle>
          <a:p>
            <a:r>
              <a:rPr kumimoji="1" lang="zh-CN" altLang="en-US" dirty="0"/>
              <a:t>图标</a:t>
            </a:r>
          </a:p>
        </p:txBody>
      </p:sp>
      <p:sp>
        <p:nvSpPr>
          <p:cNvPr id="41" name="图片占位符 38"/>
          <p:cNvSpPr>
            <a:spLocks noGrp="1"/>
          </p:cNvSpPr>
          <p:nvPr>
            <p:ph type="pic" sz="quarter" idx="21" hasCustomPrompt="1"/>
          </p:nvPr>
        </p:nvSpPr>
        <p:spPr>
          <a:xfrm>
            <a:off x="4392749" y="3638777"/>
            <a:ext cx="768350" cy="859790"/>
          </a:xfrm>
          <a:prstGeom prst="rect">
            <a:avLst/>
          </a:prstGeom>
          <a:blipFill>
            <a:blip r:embed="rId7"/>
            <a:stretch>
              <a:fillRect/>
            </a:stretch>
          </a:blipFill>
        </p:spPr>
        <p:txBody>
          <a:bodyPr/>
          <a:lstStyle>
            <a:lvl1pPr>
              <a:buNone/>
              <a:defRPr/>
            </a:lvl1pPr>
          </a:lstStyle>
          <a:p>
            <a:r>
              <a:rPr kumimoji="1" lang="zh-CN" altLang="en-US" dirty="0"/>
              <a:t>图标</a:t>
            </a:r>
          </a:p>
        </p:txBody>
      </p:sp>
      <p:sp>
        <p:nvSpPr>
          <p:cNvPr id="40" name="图片占位符 38"/>
          <p:cNvSpPr>
            <a:spLocks noGrp="1"/>
          </p:cNvSpPr>
          <p:nvPr>
            <p:ph type="pic" sz="quarter" idx="20" hasCustomPrompt="1"/>
          </p:nvPr>
        </p:nvSpPr>
        <p:spPr>
          <a:xfrm>
            <a:off x="4396952" y="2470060"/>
            <a:ext cx="768350" cy="859790"/>
          </a:xfrm>
          <a:prstGeom prst="rect">
            <a:avLst/>
          </a:prstGeom>
          <a:blipFill>
            <a:blip r:embed="rId7"/>
            <a:stretch>
              <a:fillRect/>
            </a:stretch>
          </a:blipFill>
        </p:spPr>
        <p:txBody>
          <a:bodyPr/>
          <a:lstStyle>
            <a:lvl1pPr>
              <a:buNone/>
              <a:defRPr/>
            </a:lvl1pPr>
          </a:lstStyle>
          <a:p>
            <a:r>
              <a:rPr kumimoji="1" lang="zh-CN" altLang="en-US" dirty="0"/>
              <a:t>图标</a:t>
            </a:r>
          </a:p>
        </p:txBody>
      </p:sp>
      <p:sp>
        <p:nvSpPr>
          <p:cNvPr id="39" name="图片占位符 38"/>
          <p:cNvSpPr>
            <a:spLocks noGrp="1"/>
          </p:cNvSpPr>
          <p:nvPr>
            <p:ph type="pic" sz="quarter" idx="19" hasCustomPrompt="1"/>
          </p:nvPr>
        </p:nvSpPr>
        <p:spPr>
          <a:xfrm>
            <a:off x="4396952" y="1271713"/>
            <a:ext cx="768350" cy="859790"/>
          </a:xfrm>
          <a:prstGeom prst="rect">
            <a:avLst/>
          </a:prstGeom>
          <a:blipFill>
            <a:blip r:embed="rId7"/>
            <a:stretch>
              <a:fillRect/>
            </a:stretch>
          </a:blipFill>
        </p:spPr>
        <p:txBody>
          <a:bodyPr/>
          <a:lstStyle>
            <a:lvl1pPr>
              <a:buNone/>
              <a:defRPr/>
            </a:lvl1pPr>
          </a:lstStyle>
          <a:p>
            <a:r>
              <a:rPr kumimoji="1" lang="zh-CN" altLang="en-US" dirty="0"/>
              <a:t>图标</a:t>
            </a:r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1"/>
            </p:custDataLst>
          </p:nvPr>
        </p:nvSpPr>
        <p:spPr>
          <a:xfrm>
            <a:off x="10687648" y="6138878"/>
            <a:ext cx="767458" cy="299339"/>
          </a:xfrm>
          <a:prstGeom prst="rect">
            <a:avLst/>
          </a:prstGeom>
        </p:spPr>
        <p:txBody>
          <a:bodyPr anchor="ctr"/>
          <a:lstStyle>
            <a:lvl1pPr algn="r"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30" name="文本占位符 2"/>
          <p:cNvSpPr>
            <a:spLocks noGrp="1"/>
          </p:cNvSpPr>
          <p:nvPr>
            <p:ph type="body" idx="13" hasCustomPrompt="1"/>
            <p:custDataLst>
              <p:tags r:id="rId2"/>
            </p:custDataLst>
          </p:nvPr>
        </p:nvSpPr>
        <p:spPr>
          <a:xfrm>
            <a:off x="4396952" y="1368233"/>
            <a:ext cx="593498" cy="666750"/>
          </a:xfrm>
          <a:prstGeom prst="rect">
            <a:avLst/>
          </a:prstGeom>
        </p:spPr>
        <p:txBody>
          <a:bodyPr lIns="101600" tIns="38100" rIns="76200" bIns="38100" anchor="ctr">
            <a:noAutofit/>
          </a:bodyPr>
          <a:lstStyle>
            <a:lvl1pPr marL="0" indent="0" algn="ctr" eaLnBrk="1" fontAlgn="auto" latinLnBrk="0" hangingPunct="1">
              <a:buNone/>
              <a:defRPr kumimoji="0" lang="zh-CN" altLang="en-US" sz="2400" b="0" i="0" u="none" strike="noStrike" kern="1200" cap="none" spc="150" normalizeH="0" baseline="0" noProof="1">
                <a:solidFill>
                  <a:schemeClr val="bg1"/>
                </a:solidFill>
                <a:uFillTx/>
                <a:latin typeface="Impact" panose="020B0806030902050204" pitchFamily="34" charset="0"/>
                <a:ea typeface="+mn-ea"/>
                <a:cs typeface="+mn-cs"/>
                <a:sym typeface="+mn-ea"/>
              </a:defRPr>
            </a:lvl1pPr>
            <a:lvl2pPr marL="431800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2pPr>
            <a:lvl3pPr marL="864235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3pPr>
            <a:lvl4pPr marL="1296035" indent="0">
              <a:buNone/>
              <a:defRPr sz="1510">
                <a:solidFill>
                  <a:schemeClr val="tx1">
                    <a:tint val="75000"/>
                  </a:schemeClr>
                </a:solidFill>
              </a:defRPr>
            </a:lvl4pPr>
            <a:lvl5pPr marL="1727835" indent="0">
              <a:buNone/>
              <a:defRPr sz="1510">
                <a:solidFill>
                  <a:schemeClr val="tx1">
                    <a:tint val="75000"/>
                  </a:schemeClr>
                </a:solidFill>
              </a:defRPr>
            </a:lvl5pPr>
            <a:lvl6pPr marL="2160270" indent="0">
              <a:buNone/>
              <a:defRPr sz="1510">
                <a:solidFill>
                  <a:schemeClr val="tx1">
                    <a:tint val="75000"/>
                  </a:schemeClr>
                </a:solidFill>
              </a:defRPr>
            </a:lvl6pPr>
            <a:lvl7pPr marL="2592070" indent="0">
              <a:buNone/>
              <a:defRPr sz="1510">
                <a:solidFill>
                  <a:schemeClr val="tx1">
                    <a:tint val="75000"/>
                  </a:schemeClr>
                </a:solidFill>
              </a:defRPr>
            </a:lvl7pPr>
            <a:lvl8pPr marL="3023870" indent="0">
              <a:buNone/>
              <a:defRPr sz="1510">
                <a:solidFill>
                  <a:schemeClr val="tx1">
                    <a:tint val="75000"/>
                  </a:schemeClr>
                </a:solidFill>
              </a:defRPr>
            </a:lvl8pPr>
            <a:lvl9pPr marL="3456305" indent="0">
              <a:buNone/>
              <a:defRPr sz="151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31" name="文本占位符 2"/>
          <p:cNvSpPr>
            <a:spLocks noGrp="1"/>
          </p:cNvSpPr>
          <p:nvPr>
            <p:ph type="body" idx="14" hasCustomPrompt="1"/>
            <p:custDataLst>
              <p:tags r:id="rId3"/>
            </p:custDataLst>
          </p:nvPr>
        </p:nvSpPr>
        <p:spPr>
          <a:xfrm>
            <a:off x="4421450" y="2566580"/>
            <a:ext cx="593498" cy="666750"/>
          </a:xfrm>
          <a:prstGeom prst="rect">
            <a:avLst/>
          </a:prstGeom>
        </p:spPr>
        <p:txBody>
          <a:bodyPr lIns="101600" tIns="38100" rIns="76200" bIns="38100" anchor="ctr">
            <a:noAutofit/>
          </a:bodyPr>
          <a:lstStyle>
            <a:lvl1pPr marL="0" indent="0" algn="ctr" eaLnBrk="1" fontAlgn="auto" latinLnBrk="0" hangingPunct="1">
              <a:buNone/>
              <a:defRPr kumimoji="0" lang="zh-CN" altLang="en-US" sz="2400" b="0" i="0" u="none" strike="noStrike" kern="1200" cap="none" spc="150" normalizeH="0" baseline="0" noProof="1">
                <a:solidFill>
                  <a:schemeClr val="bg1"/>
                </a:solidFill>
                <a:uFillTx/>
                <a:latin typeface="Impact" panose="020B0806030902050204" pitchFamily="34" charset="0"/>
                <a:ea typeface="+mn-ea"/>
                <a:cs typeface="+mn-cs"/>
                <a:sym typeface="+mn-ea"/>
              </a:defRPr>
            </a:lvl1pPr>
            <a:lvl2pPr marL="431800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2pPr>
            <a:lvl3pPr marL="864235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3pPr>
            <a:lvl4pPr marL="1296035" indent="0">
              <a:buNone/>
              <a:defRPr sz="1510">
                <a:solidFill>
                  <a:schemeClr val="tx1">
                    <a:tint val="75000"/>
                  </a:schemeClr>
                </a:solidFill>
              </a:defRPr>
            </a:lvl4pPr>
            <a:lvl5pPr marL="1727835" indent="0">
              <a:buNone/>
              <a:defRPr sz="1510">
                <a:solidFill>
                  <a:schemeClr val="tx1">
                    <a:tint val="75000"/>
                  </a:schemeClr>
                </a:solidFill>
              </a:defRPr>
            </a:lvl5pPr>
            <a:lvl6pPr marL="2160270" indent="0">
              <a:buNone/>
              <a:defRPr sz="1510">
                <a:solidFill>
                  <a:schemeClr val="tx1">
                    <a:tint val="75000"/>
                  </a:schemeClr>
                </a:solidFill>
              </a:defRPr>
            </a:lvl6pPr>
            <a:lvl7pPr marL="2592070" indent="0">
              <a:buNone/>
              <a:defRPr sz="1510">
                <a:solidFill>
                  <a:schemeClr val="tx1">
                    <a:tint val="75000"/>
                  </a:schemeClr>
                </a:solidFill>
              </a:defRPr>
            </a:lvl7pPr>
            <a:lvl8pPr marL="3023870" indent="0">
              <a:buNone/>
              <a:defRPr sz="1510">
                <a:solidFill>
                  <a:schemeClr val="tx1">
                    <a:tint val="75000"/>
                  </a:schemeClr>
                </a:solidFill>
              </a:defRPr>
            </a:lvl8pPr>
            <a:lvl9pPr marL="3456305" indent="0">
              <a:buNone/>
              <a:defRPr sz="151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dirty="0"/>
              <a:t>02</a:t>
            </a:r>
            <a:endParaRPr lang="zh-CN" altLang="en-US" dirty="0"/>
          </a:p>
        </p:txBody>
      </p:sp>
      <p:sp>
        <p:nvSpPr>
          <p:cNvPr id="32" name="文本占位符 2"/>
          <p:cNvSpPr>
            <a:spLocks noGrp="1"/>
          </p:cNvSpPr>
          <p:nvPr>
            <p:ph type="body" idx="15" hasCustomPrompt="1"/>
            <p:custDataLst>
              <p:tags r:id="rId4"/>
            </p:custDataLst>
          </p:nvPr>
        </p:nvSpPr>
        <p:spPr>
          <a:xfrm>
            <a:off x="4405726" y="3730594"/>
            <a:ext cx="593498" cy="666750"/>
          </a:xfrm>
          <a:prstGeom prst="rect">
            <a:avLst/>
          </a:prstGeom>
        </p:spPr>
        <p:txBody>
          <a:bodyPr lIns="101600" tIns="38100" rIns="76200" bIns="38100" anchor="ctr">
            <a:noAutofit/>
          </a:bodyPr>
          <a:lstStyle>
            <a:lvl1pPr marL="0" indent="0" algn="ctr" eaLnBrk="1" fontAlgn="auto" latinLnBrk="0" hangingPunct="1">
              <a:buNone/>
              <a:defRPr kumimoji="0" lang="zh-CN" altLang="en-US" sz="2400" b="0" i="0" u="none" strike="noStrike" kern="1200" cap="none" spc="150" normalizeH="0" baseline="0" noProof="1">
                <a:solidFill>
                  <a:schemeClr val="bg1"/>
                </a:solidFill>
                <a:uFillTx/>
                <a:latin typeface="Impact" panose="020B0806030902050204" pitchFamily="34" charset="0"/>
                <a:ea typeface="+mn-ea"/>
                <a:cs typeface="+mn-cs"/>
                <a:sym typeface="+mn-ea"/>
              </a:defRPr>
            </a:lvl1pPr>
            <a:lvl2pPr marL="431800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2pPr>
            <a:lvl3pPr marL="864235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3pPr>
            <a:lvl4pPr marL="1296035" indent="0">
              <a:buNone/>
              <a:defRPr sz="1510">
                <a:solidFill>
                  <a:schemeClr val="tx1">
                    <a:tint val="75000"/>
                  </a:schemeClr>
                </a:solidFill>
              </a:defRPr>
            </a:lvl4pPr>
            <a:lvl5pPr marL="1727835" indent="0">
              <a:buNone/>
              <a:defRPr sz="1510">
                <a:solidFill>
                  <a:schemeClr val="tx1">
                    <a:tint val="75000"/>
                  </a:schemeClr>
                </a:solidFill>
              </a:defRPr>
            </a:lvl5pPr>
            <a:lvl6pPr marL="2160270" indent="0">
              <a:buNone/>
              <a:defRPr sz="1510">
                <a:solidFill>
                  <a:schemeClr val="tx1">
                    <a:tint val="75000"/>
                  </a:schemeClr>
                </a:solidFill>
              </a:defRPr>
            </a:lvl6pPr>
            <a:lvl7pPr marL="2592070" indent="0">
              <a:buNone/>
              <a:defRPr sz="1510">
                <a:solidFill>
                  <a:schemeClr val="tx1">
                    <a:tint val="75000"/>
                  </a:schemeClr>
                </a:solidFill>
              </a:defRPr>
            </a:lvl7pPr>
            <a:lvl8pPr marL="3023870" indent="0">
              <a:buNone/>
              <a:defRPr sz="1510">
                <a:solidFill>
                  <a:schemeClr val="tx1">
                    <a:tint val="75000"/>
                  </a:schemeClr>
                </a:solidFill>
              </a:defRPr>
            </a:lvl8pPr>
            <a:lvl9pPr marL="3456305" indent="0">
              <a:buNone/>
              <a:defRPr sz="151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dirty="0"/>
              <a:t>03</a:t>
            </a:r>
            <a:endParaRPr lang="zh-CN" altLang="en-US" dirty="0"/>
          </a:p>
        </p:txBody>
      </p:sp>
      <p:sp>
        <p:nvSpPr>
          <p:cNvPr id="33" name="文本占位符 2"/>
          <p:cNvSpPr>
            <a:spLocks noGrp="1"/>
          </p:cNvSpPr>
          <p:nvPr>
            <p:ph type="body" idx="16" hasCustomPrompt="1"/>
            <p:custDataLst>
              <p:tags r:id="rId5"/>
            </p:custDataLst>
          </p:nvPr>
        </p:nvSpPr>
        <p:spPr>
          <a:xfrm>
            <a:off x="4397459" y="4904015"/>
            <a:ext cx="593498" cy="666750"/>
          </a:xfrm>
          <a:prstGeom prst="rect">
            <a:avLst/>
          </a:prstGeom>
        </p:spPr>
        <p:txBody>
          <a:bodyPr lIns="101600" tIns="38100" rIns="76200" bIns="38100" anchor="ctr">
            <a:noAutofit/>
          </a:bodyPr>
          <a:lstStyle>
            <a:lvl1pPr marL="0" indent="0" algn="ctr" eaLnBrk="1" fontAlgn="auto" latinLnBrk="0" hangingPunct="1">
              <a:buNone/>
              <a:defRPr kumimoji="0" lang="zh-CN" altLang="en-US" sz="2400" b="0" i="0" u="none" strike="noStrike" kern="1200" cap="none" spc="150" normalizeH="0" baseline="0" noProof="1">
                <a:solidFill>
                  <a:schemeClr val="bg1"/>
                </a:solidFill>
                <a:uFillTx/>
                <a:latin typeface="Impact" panose="020B0806030902050204" pitchFamily="34" charset="0"/>
                <a:ea typeface="+mn-ea"/>
                <a:cs typeface="+mn-cs"/>
                <a:sym typeface="+mn-ea"/>
              </a:defRPr>
            </a:lvl1pPr>
            <a:lvl2pPr marL="431800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2pPr>
            <a:lvl3pPr marL="864235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3pPr>
            <a:lvl4pPr marL="1296035" indent="0">
              <a:buNone/>
              <a:defRPr sz="1510">
                <a:solidFill>
                  <a:schemeClr val="tx1">
                    <a:tint val="75000"/>
                  </a:schemeClr>
                </a:solidFill>
              </a:defRPr>
            </a:lvl4pPr>
            <a:lvl5pPr marL="1727835" indent="0">
              <a:buNone/>
              <a:defRPr sz="1510">
                <a:solidFill>
                  <a:schemeClr val="tx1">
                    <a:tint val="75000"/>
                  </a:schemeClr>
                </a:solidFill>
              </a:defRPr>
            </a:lvl5pPr>
            <a:lvl6pPr marL="2160270" indent="0">
              <a:buNone/>
              <a:defRPr sz="1510">
                <a:solidFill>
                  <a:schemeClr val="tx1">
                    <a:tint val="75000"/>
                  </a:schemeClr>
                </a:solidFill>
              </a:defRPr>
            </a:lvl6pPr>
            <a:lvl7pPr marL="2592070" indent="0">
              <a:buNone/>
              <a:defRPr sz="1510">
                <a:solidFill>
                  <a:schemeClr val="tx1">
                    <a:tint val="75000"/>
                  </a:schemeClr>
                </a:solidFill>
              </a:defRPr>
            </a:lvl7pPr>
            <a:lvl8pPr marL="3023870" indent="0">
              <a:buNone/>
              <a:defRPr sz="1510">
                <a:solidFill>
                  <a:schemeClr val="tx1">
                    <a:tint val="75000"/>
                  </a:schemeClr>
                </a:solidFill>
              </a:defRPr>
            </a:lvl8pPr>
            <a:lvl9pPr marL="3456305" indent="0">
              <a:buNone/>
              <a:defRPr sz="151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dirty="0"/>
              <a:t>04</a:t>
            </a:r>
            <a:endParaRPr lang="zh-CN" altLang="en-US" dirty="0"/>
          </a:p>
        </p:txBody>
      </p:sp>
      <p:sp>
        <p:nvSpPr>
          <p:cNvPr id="52" name="文本占位符 51"/>
          <p:cNvSpPr>
            <a:spLocks noGrp="1"/>
          </p:cNvSpPr>
          <p:nvPr>
            <p:ph type="body" sz="quarter" idx="23" hasCustomPrompt="1"/>
          </p:nvPr>
        </p:nvSpPr>
        <p:spPr>
          <a:xfrm>
            <a:off x="5220970" y="2470060"/>
            <a:ext cx="5147235" cy="541069"/>
          </a:xfrm>
          <a:prstGeom prst="rect">
            <a:avLst/>
          </a:prstGeom>
        </p:spPr>
        <p:txBody>
          <a:bodyPr lIns="101600" tIns="38100" rIns="25400" bIns="38100" anchor="ctr" anchorCtr="0">
            <a:noAutofit/>
          </a:bodyPr>
          <a:lstStyle>
            <a:lvl1pPr>
              <a:buNone/>
              <a:defRPr lang="zh-CN" altLang="en-US" sz="2800" b="0" spc="600" dirty="0">
                <a:solidFill>
                  <a:srgbClr val="00A1EB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dirty="0"/>
              <a:t>单击此处编辑标题</a:t>
            </a:r>
            <a:endParaRPr kumimoji="1" lang="zh-CN" altLang="en-US" dirty="0"/>
          </a:p>
        </p:txBody>
      </p:sp>
      <p:sp>
        <p:nvSpPr>
          <p:cNvPr id="53" name="文本占位符 51"/>
          <p:cNvSpPr>
            <a:spLocks noGrp="1"/>
          </p:cNvSpPr>
          <p:nvPr>
            <p:ph type="body" sz="quarter" idx="24" hasCustomPrompt="1"/>
          </p:nvPr>
        </p:nvSpPr>
        <p:spPr>
          <a:xfrm>
            <a:off x="5220522" y="3031795"/>
            <a:ext cx="5147235" cy="298056"/>
          </a:xfrm>
          <a:prstGeom prst="rect">
            <a:avLst/>
          </a:prstGeom>
        </p:spPr>
        <p:txBody>
          <a:bodyPr lIns="101600" tIns="38100" rIns="76200" bIns="38100" anchor="ctr">
            <a:noAutofit/>
          </a:bodyPr>
          <a:lstStyle>
            <a:lvl1pPr marL="0" marR="0" indent="0" algn="l" defTabSz="8642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90204" pitchFamily="34" charset="0"/>
              <a:buNone/>
              <a:defRPr lang="zh-CN" altLang="en-US" sz="1200" spc="200" dirty="0">
                <a:solidFill>
                  <a:srgbClr val="00A0EA"/>
                </a:solidFill>
              </a:defRPr>
            </a:lvl1pPr>
          </a:lstStyle>
          <a:p>
            <a:pPr marL="0" marR="0" lvl="0" indent="0" algn="l" defTabSz="8642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zh-CN" altLang="en-US" dirty="0"/>
              <a:t>单击此处编辑副标题</a:t>
            </a:r>
          </a:p>
        </p:txBody>
      </p:sp>
      <p:sp>
        <p:nvSpPr>
          <p:cNvPr id="54" name="文本占位符 51"/>
          <p:cNvSpPr>
            <a:spLocks noGrp="1"/>
          </p:cNvSpPr>
          <p:nvPr>
            <p:ph type="body" sz="quarter" idx="25" hasCustomPrompt="1"/>
          </p:nvPr>
        </p:nvSpPr>
        <p:spPr>
          <a:xfrm>
            <a:off x="5220970" y="3638776"/>
            <a:ext cx="5147235" cy="541069"/>
          </a:xfrm>
          <a:prstGeom prst="rect">
            <a:avLst/>
          </a:prstGeom>
        </p:spPr>
        <p:txBody>
          <a:bodyPr lIns="101600" tIns="38100" rIns="25400" bIns="38100" anchor="ctr" anchorCtr="0">
            <a:noAutofit/>
          </a:bodyPr>
          <a:lstStyle>
            <a:lvl1pPr>
              <a:buNone/>
              <a:defRPr lang="zh-CN" altLang="en-US" sz="2800" b="0" spc="600" dirty="0">
                <a:solidFill>
                  <a:srgbClr val="00A1EB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dirty="0"/>
              <a:t>单击此处编辑标题</a:t>
            </a:r>
            <a:endParaRPr kumimoji="1" lang="zh-CN" altLang="en-US" dirty="0"/>
          </a:p>
        </p:txBody>
      </p:sp>
      <p:sp>
        <p:nvSpPr>
          <p:cNvPr id="55" name="文本占位符 51"/>
          <p:cNvSpPr>
            <a:spLocks noGrp="1"/>
          </p:cNvSpPr>
          <p:nvPr>
            <p:ph type="body" sz="quarter" idx="26" hasCustomPrompt="1"/>
          </p:nvPr>
        </p:nvSpPr>
        <p:spPr>
          <a:xfrm>
            <a:off x="5220522" y="4200511"/>
            <a:ext cx="5147235" cy="298056"/>
          </a:xfrm>
          <a:prstGeom prst="rect">
            <a:avLst/>
          </a:prstGeom>
        </p:spPr>
        <p:txBody>
          <a:bodyPr lIns="101600" tIns="38100" rIns="76200" bIns="38100" anchor="ctr">
            <a:noAutofit/>
          </a:bodyPr>
          <a:lstStyle>
            <a:lvl1pPr marL="0" marR="0" indent="0" algn="l" defTabSz="8642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90204" pitchFamily="34" charset="0"/>
              <a:buNone/>
              <a:defRPr lang="zh-CN" altLang="en-US" sz="1200" spc="200" dirty="0">
                <a:solidFill>
                  <a:srgbClr val="00A0EA"/>
                </a:solidFill>
              </a:defRPr>
            </a:lvl1pPr>
          </a:lstStyle>
          <a:p>
            <a:pPr marL="0" marR="0" lvl="0" indent="0" algn="l" defTabSz="8642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zh-CN" altLang="en-US" dirty="0"/>
              <a:t>单击此处编辑副标题</a:t>
            </a:r>
          </a:p>
        </p:txBody>
      </p:sp>
      <p:sp>
        <p:nvSpPr>
          <p:cNvPr id="56" name="文本占位符 51"/>
          <p:cNvSpPr>
            <a:spLocks noGrp="1"/>
          </p:cNvSpPr>
          <p:nvPr>
            <p:ph type="body" sz="quarter" idx="27" hasCustomPrompt="1"/>
          </p:nvPr>
        </p:nvSpPr>
        <p:spPr>
          <a:xfrm>
            <a:off x="5220970" y="4807492"/>
            <a:ext cx="5147235" cy="541069"/>
          </a:xfrm>
          <a:prstGeom prst="rect">
            <a:avLst/>
          </a:prstGeom>
        </p:spPr>
        <p:txBody>
          <a:bodyPr lIns="101600" tIns="38100" rIns="25400" bIns="38100" anchor="ctr" anchorCtr="0">
            <a:noAutofit/>
          </a:bodyPr>
          <a:lstStyle>
            <a:lvl1pPr>
              <a:buNone/>
              <a:defRPr lang="zh-CN" altLang="en-US" sz="2800" b="0" spc="600" dirty="0">
                <a:solidFill>
                  <a:srgbClr val="00A1EB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dirty="0"/>
              <a:t>单击此处编辑标题</a:t>
            </a:r>
            <a:endParaRPr kumimoji="1" lang="zh-CN" altLang="en-US" dirty="0"/>
          </a:p>
        </p:txBody>
      </p:sp>
      <p:sp>
        <p:nvSpPr>
          <p:cNvPr id="57" name="文本占位符 51"/>
          <p:cNvSpPr>
            <a:spLocks noGrp="1"/>
          </p:cNvSpPr>
          <p:nvPr>
            <p:ph type="body" sz="quarter" idx="28" hasCustomPrompt="1"/>
          </p:nvPr>
        </p:nvSpPr>
        <p:spPr>
          <a:xfrm>
            <a:off x="5220522" y="5369227"/>
            <a:ext cx="5147235" cy="298056"/>
          </a:xfrm>
          <a:prstGeom prst="rect">
            <a:avLst/>
          </a:prstGeom>
        </p:spPr>
        <p:txBody>
          <a:bodyPr lIns="101600" tIns="38100" rIns="76200" bIns="38100" anchor="ctr">
            <a:noAutofit/>
          </a:bodyPr>
          <a:lstStyle>
            <a:lvl1pPr marL="0" marR="0" indent="0" algn="l" defTabSz="8642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90204" pitchFamily="34" charset="0"/>
              <a:buNone/>
              <a:defRPr lang="zh-CN" altLang="en-US" sz="1200" spc="200" dirty="0">
                <a:solidFill>
                  <a:srgbClr val="00A0EA"/>
                </a:solidFill>
              </a:defRPr>
            </a:lvl1pPr>
          </a:lstStyle>
          <a:p>
            <a:pPr marL="0" marR="0" lvl="0" indent="0" algn="l" defTabSz="8642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zh-CN" altLang="en-US" dirty="0"/>
              <a:t>单击此处编辑副标题</a:t>
            </a:r>
          </a:p>
        </p:txBody>
      </p:sp>
      <p:sp>
        <p:nvSpPr>
          <p:cNvPr id="58" name="文本占位符 51"/>
          <p:cNvSpPr>
            <a:spLocks noGrp="1"/>
          </p:cNvSpPr>
          <p:nvPr>
            <p:ph type="body" sz="quarter" idx="29" hasCustomPrompt="1"/>
          </p:nvPr>
        </p:nvSpPr>
        <p:spPr>
          <a:xfrm>
            <a:off x="5220970" y="1278471"/>
            <a:ext cx="5147235" cy="541069"/>
          </a:xfrm>
          <a:prstGeom prst="rect">
            <a:avLst/>
          </a:prstGeom>
        </p:spPr>
        <p:txBody>
          <a:bodyPr lIns="101600" tIns="38100" rIns="25400" bIns="38100" anchor="ctr" anchorCtr="0">
            <a:noAutofit/>
          </a:bodyPr>
          <a:lstStyle>
            <a:lvl1pPr>
              <a:buNone/>
              <a:defRPr lang="zh-CN" altLang="en-US" sz="2800" b="0" spc="600" dirty="0">
                <a:solidFill>
                  <a:srgbClr val="00A1EB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dirty="0"/>
              <a:t>单击此处编辑标题</a:t>
            </a:r>
            <a:endParaRPr kumimoji="1" lang="zh-CN" altLang="en-US" dirty="0"/>
          </a:p>
        </p:txBody>
      </p:sp>
      <p:sp>
        <p:nvSpPr>
          <p:cNvPr id="59" name="文本占位符 51"/>
          <p:cNvSpPr>
            <a:spLocks noGrp="1"/>
          </p:cNvSpPr>
          <p:nvPr>
            <p:ph type="body" sz="quarter" idx="30" hasCustomPrompt="1"/>
          </p:nvPr>
        </p:nvSpPr>
        <p:spPr>
          <a:xfrm>
            <a:off x="5220522" y="1840206"/>
            <a:ext cx="5147235" cy="298056"/>
          </a:xfrm>
          <a:prstGeom prst="rect">
            <a:avLst/>
          </a:prstGeom>
        </p:spPr>
        <p:txBody>
          <a:bodyPr lIns="101600" tIns="38100" rIns="76200" bIns="38100" anchor="ctr">
            <a:noAutofit/>
          </a:bodyPr>
          <a:lstStyle>
            <a:lvl1pPr marL="0" marR="0" indent="0" algn="l" defTabSz="8642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90204" pitchFamily="34" charset="0"/>
              <a:buNone/>
              <a:defRPr lang="zh-CN" altLang="en-US" sz="1200" spc="200" dirty="0">
                <a:solidFill>
                  <a:srgbClr val="00A0EA"/>
                </a:solidFill>
              </a:defRPr>
            </a:lvl1pPr>
          </a:lstStyle>
          <a:p>
            <a:pPr marL="0" marR="0" lvl="0" indent="0" algn="l" defTabSz="8642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zh-CN" altLang="en-US" dirty="0"/>
              <a:t>单击此处编辑副标题</a:t>
            </a:r>
          </a:p>
        </p:txBody>
      </p:sp>
      <p:sp>
        <p:nvSpPr>
          <p:cNvPr id="60" name="文本占位符 51"/>
          <p:cNvSpPr>
            <a:spLocks noGrp="1"/>
          </p:cNvSpPr>
          <p:nvPr>
            <p:ph type="body" sz="quarter" idx="31" hasCustomPrompt="1"/>
          </p:nvPr>
        </p:nvSpPr>
        <p:spPr>
          <a:xfrm>
            <a:off x="1650456" y="2763450"/>
            <a:ext cx="1589133" cy="953273"/>
          </a:xfrm>
          <a:prstGeom prst="rect">
            <a:avLst/>
          </a:prstGeom>
        </p:spPr>
        <p:txBody>
          <a:bodyPr lIns="101600" tIns="38100" rIns="25400" bIns="38100" anchor="ctr" anchorCtr="0">
            <a:noAutofit/>
          </a:bodyPr>
          <a:lstStyle>
            <a:lvl1pPr algn="ctr">
              <a:buNone/>
              <a:defRPr lang="zh-CN" altLang="en-US" sz="3600" b="0" spc="600" dirty="0">
                <a:solidFill>
                  <a:srgbClr val="00A1EB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dirty="0"/>
              <a:t>目录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32959" y="408189"/>
            <a:ext cx="10254082" cy="612283"/>
          </a:xfrm>
          <a:prstGeom prst="rect">
            <a:avLst/>
          </a:prstGeom>
        </p:spPr>
        <p:txBody>
          <a:bodyPr vert="horz" lIns="101600" tIns="38100" rIns="76200" bIns="3810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645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32959" y="1224567"/>
            <a:ext cx="10254082" cy="4763485"/>
          </a:xfrm>
          <a:prstGeom prst="rect">
            <a:avLst/>
          </a:prstGeom>
        </p:spPr>
        <p:txBody>
          <a:bodyPr vert="horz" lIns="101600" tIns="0" rIns="82550" bIns="0" rtlCol="0">
            <a:noAutofit/>
          </a:bodyPr>
          <a:lstStyle>
            <a:lvl1pPr marL="215900" marR="0" lvl="0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51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47700" marR="0" lvl="1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51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080135" marR="0" lvl="2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51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511935" marR="0" lvl="3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51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1943735" marR="0" lvl="4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51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7" name="灯片编号占位符 17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10687648" y="6138878"/>
            <a:ext cx="767458" cy="299339"/>
          </a:xfrm>
          <a:prstGeom prst="rect">
            <a:avLst/>
          </a:prstGeom>
        </p:spPr>
        <p:txBody>
          <a:bodyPr anchor="ctr"/>
          <a:lstStyle>
            <a:lvl1pPr algn="r"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32959" y="408189"/>
            <a:ext cx="10254082" cy="612283"/>
          </a:xfrm>
          <a:prstGeom prst="rect">
            <a:avLst/>
          </a:prstGeo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645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33005" y="1224567"/>
            <a:ext cx="4992040" cy="4762205"/>
          </a:xfrm>
          <a:prstGeom prst="rect">
            <a:avLst/>
          </a:prstGeom>
        </p:spPr>
        <p:txBody>
          <a:bodyPr vert="horz" lIns="101600" tIns="0" rIns="82550" bIns="0" rtlCol="0">
            <a:noAutofit/>
          </a:bodyPr>
          <a:lstStyle>
            <a:lvl1pPr marL="215900" marR="0" lvl="0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51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47700" marR="0" lvl="1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51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080135" marR="0" lvl="2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51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511935" marR="0" lvl="3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51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1943735" marR="0" lvl="4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51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5895002" y="1224567"/>
            <a:ext cx="4992040" cy="476220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51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51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51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51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51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8" name="灯片编号占位符 17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10687648" y="6138878"/>
            <a:ext cx="767458" cy="299339"/>
          </a:xfrm>
          <a:prstGeom prst="rect">
            <a:avLst/>
          </a:prstGeom>
        </p:spPr>
        <p:txBody>
          <a:bodyPr anchor="ctr"/>
          <a:lstStyle>
            <a:lvl1pPr algn="r"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32959" y="408189"/>
            <a:ext cx="10254082" cy="612283"/>
          </a:xfrm>
          <a:prstGeom prst="rect">
            <a:avLst/>
          </a:prstGeo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645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33005" y="1224567"/>
            <a:ext cx="4992040" cy="360003"/>
          </a:xfrm>
          <a:prstGeom prst="rect">
            <a:avLst/>
          </a:prstGeo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1890" b="1" u="none" strike="noStrike" kern="1200" cap="none" spc="200" normalizeH="0" baseline="0">
                <a:solidFill>
                  <a:schemeClr val="tx1"/>
                </a:solidFill>
                <a:uFillTx/>
              </a:defRPr>
            </a:lvl1pPr>
            <a:lvl2pPr marL="431800" indent="0">
              <a:buNone/>
              <a:defRPr sz="1890" b="1"/>
            </a:lvl2pPr>
            <a:lvl3pPr marL="864235" indent="0">
              <a:buNone/>
              <a:defRPr sz="1700" b="1"/>
            </a:lvl3pPr>
            <a:lvl4pPr marL="1296035" indent="0">
              <a:buNone/>
              <a:defRPr sz="1510" b="1"/>
            </a:lvl4pPr>
            <a:lvl5pPr marL="1727835" indent="0">
              <a:buNone/>
              <a:defRPr sz="1510" b="1"/>
            </a:lvl5pPr>
            <a:lvl6pPr marL="2160270" indent="0">
              <a:buNone/>
              <a:defRPr sz="1510" b="1"/>
            </a:lvl6pPr>
            <a:lvl7pPr marL="2592070" indent="0">
              <a:buNone/>
              <a:defRPr sz="1510" b="1"/>
            </a:lvl7pPr>
            <a:lvl8pPr marL="3023870" indent="0">
              <a:buNone/>
              <a:defRPr sz="1510" b="1"/>
            </a:lvl8pPr>
            <a:lvl9pPr marL="3456305" indent="0">
              <a:buNone/>
              <a:defRPr sz="151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33000" y="1690434"/>
            <a:ext cx="4992000" cy="4301324"/>
          </a:xfrm>
          <a:prstGeom prst="rect">
            <a:avLst/>
          </a:prstGeom>
        </p:spPr>
        <p:txBody>
          <a:bodyPr vert="horz" lIns="101600" tIns="0" rIns="82550" bIns="0" rtlCol="0">
            <a:noAutofit/>
          </a:bodyPr>
          <a:lstStyle>
            <a:lvl1pPr marL="215900" marR="0" lvl="0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51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47700" marR="0" lvl="1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51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080135" marR="0" lvl="2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51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511935" marR="0" lvl="3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51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1943735" marR="0" lvl="4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51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5892047" y="1224567"/>
            <a:ext cx="4992040" cy="360003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90204" pitchFamily="34" charset="0"/>
              <a:buNone/>
              <a:defRPr kumimoji="0" lang="zh-CN" altLang="en-US" sz="189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31800" indent="0">
              <a:buNone/>
              <a:defRPr sz="1890" b="1"/>
            </a:lvl2pPr>
            <a:lvl3pPr marL="864235" indent="0">
              <a:buNone/>
              <a:defRPr sz="1700" b="1"/>
            </a:lvl3pPr>
            <a:lvl4pPr marL="1296035" indent="0">
              <a:buNone/>
              <a:defRPr sz="1510" b="1"/>
            </a:lvl4pPr>
            <a:lvl5pPr marL="1727835" indent="0">
              <a:buNone/>
              <a:defRPr sz="1510" b="1"/>
            </a:lvl5pPr>
            <a:lvl6pPr marL="2160270" indent="0">
              <a:buNone/>
              <a:defRPr sz="1510" b="1"/>
            </a:lvl6pPr>
            <a:lvl7pPr marL="2592070" indent="0">
              <a:buNone/>
              <a:defRPr sz="1510" b="1"/>
            </a:lvl7pPr>
            <a:lvl8pPr marL="3023870" indent="0">
              <a:buNone/>
              <a:defRPr sz="1510" b="1"/>
            </a:lvl8pPr>
            <a:lvl9pPr marL="3456305" indent="0">
              <a:buNone/>
              <a:defRPr sz="151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5892047" y="1690434"/>
            <a:ext cx="4992040" cy="4301324"/>
          </a:xfrm>
          <a:prstGeom prst="rect">
            <a:avLst/>
          </a:prstGeom>
        </p:spPr>
        <p:txBody>
          <a:bodyPr vert="horz" lIns="101600" tIns="0" rIns="82550" bIns="0" rtlCol="0">
            <a:noAutofit/>
          </a:bodyPr>
          <a:lstStyle>
            <a:lvl1pPr marL="215900" marR="0" lvl="0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51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47700" marR="0" lvl="1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51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080135" marR="0" lvl="2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51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511935" marR="0" lvl="3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51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1943735" marR="0" lvl="4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51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10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10687648" y="6138878"/>
            <a:ext cx="767458" cy="299339"/>
          </a:xfrm>
          <a:prstGeom prst="rect">
            <a:avLst/>
          </a:prstGeom>
        </p:spPr>
        <p:txBody>
          <a:bodyPr anchor="ctr"/>
          <a:lstStyle>
            <a:lvl1pPr algn="r"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32959" y="408189"/>
            <a:ext cx="10254082" cy="612283"/>
          </a:xfrm>
          <a:prstGeom prst="rect">
            <a:avLst/>
          </a:prstGeo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645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6" name="灯片编号占位符 17"/>
          <p:cNvSpPr>
            <a:spLocks noGrp="1"/>
          </p:cNvSpPr>
          <p:nvPr>
            <p:ph type="sldNum" sz="quarter" idx="12"/>
            <p:custDataLst>
              <p:tags r:id="rId2"/>
            </p:custDataLst>
          </p:nvPr>
        </p:nvSpPr>
        <p:spPr>
          <a:xfrm>
            <a:off x="10687648" y="6138878"/>
            <a:ext cx="767458" cy="299339"/>
          </a:xfrm>
          <a:prstGeom prst="rect">
            <a:avLst/>
          </a:prstGeom>
        </p:spPr>
        <p:txBody>
          <a:bodyPr anchor="ctr"/>
          <a:lstStyle>
            <a:lvl1pPr algn="r"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17"/>
          <p:cNvSpPr>
            <a:spLocks noGrp="1"/>
          </p:cNvSpPr>
          <p:nvPr>
            <p:ph type="sldNum" sz="quarter" idx="12"/>
            <p:custDataLst>
              <p:tags r:id="rId1"/>
            </p:custDataLst>
          </p:nvPr>
        </p:nvSpPr>
        <p:spPr>
          <a:xfrm>
            <a:off x="10687648" y="6138878"/>
            <a:ext cx="767458" cy="299339"/>
          </a:xfrm>
          <a:prstGeom prst="rect">
            <a:avLst/>
          </a:prstGeom>
        </p:spPr>
        <p:txBody>
          <a:bodyPr anchor="ctr"/>
          <a:lstStyle>
            <a:lvl1pPr algn="r"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1"/>
            </p:custDataLst>
          </p:nvPr>
        </p:nvSpPr>
        <p:spPr>
          <a:xfrm>
            <a:off x="633005" y="1224567"/>
            <a:ext cx="4992040" cy="4762205"/>
          </a:xfrm>
          <a:prstGeom prst="rect">
            <a:avLst/>
          </a:prstGeo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None/>
              <a:defRPr kumimoji="0" lang="zh-CN" altLang="en-US" sz="151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47700" marR="0" lvl="1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51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080135" marR="0" lvl="2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51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511935" marR="0" lvl="3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51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1943735" marR="0" lvl="4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51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2"/>
            </p:custDataLst>
          </p:nvPr>
        </p:nvSpPr>
        <p:spPr>
          <a:xfrm>
            <a:off x="5895047" y="1224567"/>
            <a:ext cx="4992040" cy="4762205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>
            <a:lvl1pPr marL="215900" marR="0" lvl="0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51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632959" y="408189"/>
            <a:ext cx="10254082" cy="61228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8" name="灯片编号占位符 17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10687648" y="6138878"/>
            <a:ext cx="767458" cy="299339"/>
          </a:xfrm>
          <a:prstGeom prst="rect">
            <a:avLst/>
          </a:prstGeom>
        </p:spPr>
        <p:txBody>
          <a:bodyPr anchor="ctr"/>
          <a:lstStyle>
            <a:lvl1pPr algn="r"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1"/>
            </p:custDataLst>
          </p:nvPr>
        </p:nvSpPr>
        <p:spPr>
          <a:xfrm>
            <a:off x="9988474" y="900008"/>
            <a:ext cx="898568" cy="5091881"/>
          </a:xfrm>
          <a:prstGeom prst="rect">
            <a:avLst/>
          </a:prstGeo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27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633000" y="900000"/>
            <a:ext cx="9286395" cy="5091881"/>
          </a:xfrm>
          <a:prstGeom prst="rect">
            <a:avLst/>
          </a:prstGeom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灯片编号占位符 17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10687648" y="6138878"/>
            <a:ext cx="767458" cy="299339"/>
          </a:xfrm>
          <a:prstGeom prst="rect">
            <a:avLst/>
          </a:prstGeom>
        </p:spPr>
        <p:txBody>
          <a:bodyPr anchor="ctr"/>
          <a:lstStyle>
            <a:lvl1pPr algn="r"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"/>
            </p:custDataLst>
          </p:nvPr>
        </p:nvSpPr>
        <p:spPr>
          <a:xfrm>
            <a:off x="633005" y="900008"/>
            <a:ext cx="10254082" cy="476220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6" name="灯片编号占位符 17"/>
          <p:cNvSpPr>
            <a:spLocks noGrp="1"/>
          </p:cNvSpPr>
          <p:nvPr>
            <p:ph type="sldNum" sz="quarter" idx="12"/>
            <p:custDataLst>
              <p:tags r:id="rId2"/>
            </p:custDataLst>
          </p:nvPr>
        </p:nvSpPr>
        <p:spPr>
          <a:xfrm>
            <a:off x="10687648" y="6138878"/>
            <a:ext cx="767458" cy="299339"/>
          </a:xfrm>
          <a:prstGeom prst="rect">
            <a:avLst/>
          </a:prstGeom>
        </p:spPr>
        <p:txBody>
          <a:bodyPr anchor="ctr"/>
          <a:lstStyle>
            <a:lvl1pPr algn="r"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标题与图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5" name="标题 4"/>
          <p:cNvSpPr>
            <a:spLocks noGrp="1"/>
          </p:cNvSpPr>
          <p:nvPr>
            <p:ph type="title" hasCustomPrompt="1"/>
          </p:nvPr>
        </p:nvSpPr>
        <p:spPr>
          <a:xfrm>
            <a:off x="793724" y="687619"/>
            <a:ext cx="3714845" cy="1053628"/>
          </a:xfrm>
        </p:spPr>
        <p:txBody>
          <a:bodyPr anchor="ctr" anchorCtr="0"/>
          <a:lstStyle>
            <a:lvl1pPr>
              <a:defRPr sz="3025">
                <a:latin typeface="+mn-ea"/>
                <a:ea typeface="+mn-ea"/>
              </a:defRPr>
            </a:lvl1pPr>
          </a:lstStyle>
          <a:p>
            <a:r>
              <a:rPr lang="zh-CN" altLang="en-US"/>
              <a:t>单击此处编辑标题</a:t>
            </a:r>
          </a:p>
        </p:txBody>
      </p:sp>
      <p:sp>
        <p:nvSpPr>
          <p:cNvPr id="6" name="内容占位符 5"/>
          <p:cNvSpPr>
            <a:spLocks noGrp="1"/>
          </p:cNvSpPr>
          <p:nvPr>
            <p:ph idx="1" hasCustomPrompt="1"/>
          </p:nvPr>
        </p:nvSpPr>
        <p:spPr>
          <a:xfrm>
            <a:off x="4854736" y="687619"/>
            <a:ext cx="5831443" cy="5105538"/>
          </a:xfrm>
        </p:spPr>
        <p:txBody>
          <a:bodyPr/>
          <a:lstStyle>
            <a:lvl1pPr>
              <a:defRPr sz="2270">
                <a:latin typeface="+mn-ea"/>
                <a:ea typeface="+mn-ea"/>
              </a:defRPr>
            </a:lvl1pPr>
            <a:lvl2pPr marL="431800" indent="0">
              <a:buNone/>
              <a:defRPr sz="2270">
                <a:latin typeface="+mn-ea"/>
                <a:ea typeface="+mn-ea"/>
              </a:defRPr>
            </a:lvl2pPr>
            <a:lvl3pPr>
              <a:defRPr sz="2270">
                <a:latin typeface="+mn-ea"/>
                <a:ea typeface="+mn-ea"/>
              </a:defRPr>
            </a:lvl3pPr>
            <a:lvl4pPr>
              <a:defRPr sz="2270">
                <a:latin typeface="+mn-ea"/>
                <a:ea typeface="+mn-ea"/>
              </a:defRPr>
            </a:lvl4pPr>
            <a:lvl5pPr>
              <a:defRPr sz="2270">
                <a:latin typeface="+mn-ea"/>
                <a:ea typeface="+mn-ea"/>
              </a:defRPr>
            </a:lvl5pPr>
            <a:lvl6pPr>
              <a:defRPr sz="1890"/>
            </a:lvl6pPr>
            <a:lvl7pPr>
              <a:defRPr sz="1890"/>
            </a:lvl7pPr>
            <a:lvl8pPr>
              <a:defRPr sz="1890"/>
            </a:lvl8pPr>
            <a:lvl9pPr>
              <a:defRPr sz="1890"/>
            </a:lvl9pPr>
          </a:lstStyle>
          <a:p>
            <a:pPr lvl="0"/>
            <a:r>
              <a:rPr lang="zh-CN" altLang="en-US"/>
              <a:t>单击此处编辑正文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half" idx="2" hasCustomPrompt="1"/>
          </p:nvPr>
        </p:nvSpPr>
        <p:spPr>
          <a:xfrm>
            <a:off x="793724" y="2116257"/>
            <a:ext cx="3714845" cy="3677499"/>
          </a:xfrm>
        </p:spPr>
        <p:txBody>
          <a:bodyPr/>
          <a:lstStyle>
            <a:lvl1pPr marL="323850" indent="-323850">
              <a:buFont typeface="Arial" panose="020B0604020202090204" pitchFamily="34" charset="0"/>
              <a:buChar char="•"/>
              <a:defRPr sz="2270">
                <a:latin typeface="+mn-ea"/>
                <a:ea typeface="+mn-ea"/>
              </a:defRPr>
            </a:lvl1pPr>
            <a:lvl2pPr marL="431800" indent="0">
              <a:buNone/>
              <a:defRPr sz="1325"/>
            </a:lvl2pPr>
            <a:lvl3pPr marL="864235" indent="0">
              <a:buNone/>
              <a:defRPr sz="1135"/>
            </a:lvl3pPr>
            <a:lvl4pPr marL="1296035" indent="0">
              <a:buNone/>
              <a:defRPr sz="945"/>
            </a:lvl4pPr>
            <a:lvl5pPr marL="1727835" indent="0">
              <a:buNone/>
              <a:defRPr sz="945"/>
            </a:lvl5pPr>
            <a:lvl6pPr marL="2159635" indent="0">
              <a:buNone/>
              <a:defRPr sz="945"/>
            </a:lvl6pPr>
            <a:lvl7pPr marL="2592070" indent="0">
              <a:buNone/>
              <a:defRPr sz="945"/>
            </a:lvl7pPr>
            <a:lvl8pPr marL="3023870" indent="0">
              <a:buNone/>
              <a:defRPr sz="945"/>
            </a:lvl8pPr>
            <a:lvl9pPr marL="3455670" indent="0">
              <a:buNone/>
              <a:defRPr sz="945"/>
            </a:lvl9pPr>
          </a:lstStyle>
          <a:p>
            <a:pPr lvl="0"/>
            <a:r>
              <a:rPr lang="zh-CN" altLang="en-US"/>
              <a:t>单击此处编辑正文</a:t>
            </a:r>
          </a:p>
          <a:p>
            <a:pPr lvl="0"/>
            <a:r>
              <a:rPr lang="zh-CN" altLang="en-US">
                <a:sym typeface="+mn-ea"/>
              </a:rPr>
              <a:t>单击此处编辑正文</a:t>
            </a:r>
            <a:endParaRPr lang="zh-CN" altLang="en-US"/>
          </a:p>
          <a:p>
            <a:pPr lvl="0"/>
            <a:r>
              <a:rPr lang="zh-CN" altLang="en-US">
                <a:sym typeface="+mn-ea"/>
              </a:rPr>
              <a:t>单击此处编辑正文</a:t>
            </a:r>
            <a:endParaRPr lang="zh-CN" altLang="en-US"/>
          </a:p>
          <a:p>
            <a:pPr lvl="0"/>
            <a:r>
              <a:rPr lang="zh-CN" altLang="en-US">
                <a:sym typeface="+mn-ea"/>
              </a:rPr>
              <a:t>单击此处编辑正文</a:t>
            </a:r>
          </a:p>
          <a:p>
            <a:pPr lvl="0"/>
            <a:r>
              <a:rPr lang="zh-CN" altLang="en-US">
                <a:sym typeface="+mn-ea"/>
              </a:rPr>
              <a:t>单击此处编辑正文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632959" y="2445620"/>
            <a:ext cx="10254082" cy="849607"/>
          </a:xfrm>
          <a:prstGeom prst="rect">
            <a:avLst/>
          </a:prstGeom>
        </p:spPr>
        <p:txBody>
          <a:bodyPr vert="horz" lIns="101600" tIns="38100" rIns="25400" bIns="38100" rtlCol="0" anchor="t" anchorCtr="0">
            <a:no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5100" b="0" i="0" u="none" strike="noStrike" kern="1200" cap="none" spc="600" normalizeH="0" baseline="0" noProof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</a:p>
        </p:txBody>
      </p:sp>
      <p:sp>
        <p:nvSpPr>
          <p:cNvPr id="6" name="灯片编号占位符 17"/>
          <p:cNvSpPr>
            <a:spLocks noGrp="1"/>
          </p:cNvSpPr>
          <p:nvPr>
            <p:ph type="sldNum" sz="quarter" idx="12"/>
            <p:custDataLst>
              <p:tags r:id="rId2"/>
            </p:custDataLst>
          </p:nvPr>
        </p:nvSpPr>
        <p:spPr>
          <a:xfrm>
            <a:off x="10687648" y="6138878"/>
            <a:ext cx="767458" cy="299339"/>
          </a:xfrm>
          <a:prstGeom prst="rect">
            <a:avLst/>
          </a:prstGeom>
        </p:spPr>
        <p:txBody>
          <a:bodyPr anchor="ctr"/>
          <a:lstStyle>
            <a:lvl1pPr algn="r"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1"/>
            </p:custDataLst>
          </p:nvPr>
        </p:nvSpPr>
        <p:spPr>
          <a:xfrm>
            <a:off x="10687648" y="6138878"/>
            <a:ext cx="767458" cy="299339"/>
          </a:xfrm>
          <a:prstGeom prst="rect">
            <a:avLst/>
          </a:prstGeom>
        </p:spPr>
        <p:txBody>
          <a:bodyPr anchor="ctr"/>
          <a:lstStyle>
            <a:lvl1pPr algn="r"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32959" y="408189"/>
            <a:ext cx="10254082" cy="612283"/>
          </a:xfrm>
          <a:prstGeom prst="rect">
            <a:avLst/>
          </a:prstGeom>
        </p:spPr>
        <p:txBody>
          <a:bodyPr vert="horz" lIns="101600" tIns="38100" rIns="76200" bIns="3810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645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32959" y="1224567"/>
            <a:ext cx="10254082" cy="4763485"/>
          </a:xfrm>
          <a:prstGeom prst="rect">
            <a:avLst/>
          </a:prstGeom>
        </p:spPr>
        <p:txBody>
          <a:bodyPr vert="horz" lIns="101600" tIns="0" rIns="82550" bIns="0" rtlCol="0">
            <a:noAutofit/>
          </a:bodyPr>
          <a:lstStyle>
            <a:lvl1pPr marL="215900" marR="0" lvl="0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51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47700" marR="0" lvl="1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51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080135" marR="0" lvl="2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51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511935" marR="0" lvl="3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51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1943735" marR="0" lvl="4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51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7" name="灯片编号占位符 17"/>
          <p:cNvSpPr>
            <a:spLocks noGrp="1"/>
          </p:cNvSpPr>
          <p:nvPr>
            <p:ph type="sldNum" sz="quarter" idx="4"/>
            <p:custDataLst>
              <p:tags r:id="rId3"/>
            </p:custDataLst>
          </p:nvPr>
        </p:nvSpPr>
        <p:spPr>
          <a:xfrm>
            <a:off x="10687648" y="6138878"/>
            <a:ext cx="767458" cy="299339"/>
          </a:xfrm>
          <a:prstGeom prst="rect">
            <a:avLst/>
          </a:prstGeom>
        </p:spPr>
        <p:txBody>
          <a:bodyPr anchor="ctr"/>
          <a:lstStyle>
            <a:lvl1pPr algn="r"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33005" y="3598800"/>
            <a:ext cx="10254082" cy="590405"/>
          </a:xfrm>
          <a:prstGeom prst="rect">
            <a:avLst/>
          </a:prstGeom>
        </p:spPr>
        <p:txBody>
          <a:bodyPr lIns="101600" tIns="38100" rIns="63500" bIns="38100" anchor="t" anchorCtr="0">
            <a:noAutofit/>
          </a:bodyPr>
          <a:lstStyle>
            <a:lvl1pPr>
              <a:defRPr sz="3400" b="0" u="none" strike="noStrike" kern="1200" cap="none" spc="300" normalizeH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633000" y="4263000"/>
            <a:ext cx="10254082" cy="1018569"/>
          </a:xfrm>
          <a:prstGeom prst="rect">
            <a:avLst/>
          </a:prstGeom>
        </p:spPr>
        <p:txBody>
          <a:bodyPr lIns="101600" tIns="38100" rIns="76200" bIns="38100">
            <a:noAutofit/>
          </a:bodyPr>
          <a:lstStyle>
            <a:lvl1pPr marL="0" indent="0" eaLnBrk="1" fontAlgn="auto" latinLnBrk="0" hangingPunct="1">
              <a:buNone/>
              <a:defRPr kumimoji="0" lang="zh-CN" altLang="en-US" sz="151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31800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2pPr>
            <a:lvl3pPr marL="864235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3pPr>
            <a:lvl4pPr marL="1296035" indent="0">
              <a:buNone/>
              <a:defRPr sz="1510">
                <a:solidFill>
                  <a:schemeClr val="tx1">
                    <a:tint val="75000"/>
                  </a:schemeClr>
                </a:solidFill>
              </a:defRPr>
            </a:lvl4pPr>
            <a:lvl5pPr marL="1727835" indent="0">
              <a:buNone/>
              <a:defRPr sz="1510">
                <a:solidFill>
                  <a:schemeClr val="tx1">
                    <a:tint val="75000"/>
                  </a:schemeClr>
                </a:solidFill>
              </a:defRPr>
            </a:lvl5pPr>
            <a:lvl6pPr marL="2160270" indent="0">
              <a:buNone/>
              <a:defRPr sz="1510">
                <a:solidFill>
                  <a:schemeClr val="tx1">
                    <a:tint val="75000"/>
                  </a:schemeClr>
                </a:solidFill>
              </a:defRPr>
            </a:lvl6pPr>
            <a:lvl7pPr marL="2592070" indent="0">
              <a:buNone/>
              <a:defRPr sz="1510">
                <a:solidFill>
                  <a:schemeClr val="tx1">
                    <a:tint val="75000"/>
                  </a:schemeClr>
                </a:solidFill>
              </a:defRPr>
            </a:lvl7pPr>
            <a:lvl8pPr marL="3023870" indent="0">
              <a:buNone/>
              <a:defRPr sz="1510">
                <a:solidFill>
                  <a:schemeClr val="tx1">
                    <a:tint val="75000"/>
                  </a:schemeClr>
                </a:solidFill>
              </a:defRPr>
            </a:lvl8pPr>
            <a:lvl9pPr marL="3456305" indent="0">
              <a:buNone/>
              <a:defRPr sz="151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7" name="灯片编号占位符 17"/>
          <p:cNvSpPr>
            <a:spLocks noGrp="1"/>
          </p:cNvSpPr>
          <p:nvPr>
            <p:ph type="sldNum" sz="quarter" idx="4"/>
            <p:custDataLst>
              <p:tags r:id="rId3"/>
            </p:custDataLst>
          </p:nvPr>
        </p:nvSpPr>
        <p:spPr>
          <a:xfrm>
            <a:off x="10687648" y="6138878"/>
            <a:ext cx="767458" cy="299339"/>
          </a:xfrm>
          <a:prstGeom prst="rect">
            <a:avLst/>
          </a:prstGeom>
        </p:spPr>
        <p:txBody>
          <a:bodyPr anchor="ctr"/>
          <a:lstStyle>
            <a:lvl1pPr algn="r"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32959" y="408189"/>
            <a:ext cx="10254082" cy="612283"/>
          </a:xfrm>
          <a:prstGeom prst="rect">
            <a:avLst/>
          </a:prstGeo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645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33005" y="1224567"/>
            <a:ext cx="4992040" cy="4762205"/>
          </a:xfrm>
          <a:prstGeom prst="rect">
            <a:avLst/>
          </a:prstGeom>
        </p:spPr>
        <p:txBody>
          <a:bodyPr vert="horz" lIns="101600" tIns="0" rIns="82550" bIns="0" rtlCol="0">
            <a:noAutofit/>
          </a:bodyPr>
          <a:lstStyle>
            <a:lvl1pPr marL="215900" marR="0" lvl="0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51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47700" marR="0" lvl="1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51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080135" marR="0" lvl="2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51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511935" marR="0" lvl="3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51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1943735" marR="0" lvl="4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51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5895002" y="1224567"/>
            <a:ext cx="4992040" cy="476220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51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51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51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51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51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8" name="灯片编号占位符 17"/>
          <p:cNvSpPr>
            <a:spLocks noGrp="1"/>
          </p:cNvSpPr>
          <p:nvPr>
            <p:ph type="sldNum" sz="quarter" idx="4"/>
            <p:custDataLst>
              <p:tags r:id="rId4"/>
            </p:custDataLst>
          </p:nvPr>
        </p:nvSpPr>
        <p:spPr>
          <a:xfrm>
            <a:off x="10687648" y="6138878"/>
            <a:ext cx="767458" cy="299339"/>
          </a:xfrm>
          <a:prstGeom prst="rect">
            <a:avLst/>
          </a:prstGeom>
        </p:spPr>
        <p:txBody>
          <a:bodyPr anchor="ctr"/>
          <a:lstStyle>
            <a:lvl1pPr algn="r"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32959" y="408189"/>
            <a:ext cx="10254082" cy="612283"/>
          </a:xfrm>
          <a:prstGeom prst="rect">
            <a:avLst/>
          </a:prstGeo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645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33005" y="1224567"/>
            <a:ext cx="4992040" cy="360003"/>
          </a:xfrm>
          <a:prstGeom prst="rect">
            <a:avLst/>
          </a:prstGeo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1890" b="1" u="none" strike="noStrike" kern="1200" cap="none" spc="200" normalizeH="0" baseline="0">
                <a:solidFill>
                  <a:schemeClr val="tx1"/>
                </a:solidFill>
                <a:uFillTx/>
              </a:defRPr>
            </a:lvl1pPr>
            <a:lvl2pPr marL="431800" indent="0">
              <a:buNone/>
              <a:defRPr sz="1890" b="1"/>
            </a:lvl2pPr>
            <a:lvl3pPr marL="864235" indent="0">
              <a:buNone/>
              <a:defRPr sz="1700" b="1"/>
            </a:lvl3pPr>
            <a:lvl4pPr marL="1296035" indent="0">
              <a:buNone/>
              <a:defRPr sz="1510" b="1"/>
            </a:lvl4pPr>
            <a:lvl5pPr marL="1727835" indent="0">
              <a:buNone/>
              <a:defRPr sz="1510" b="1"/>
            </a:lvl5pPr>
            <a:lvl6pPr marL="2160270" indent="0">
              <a:buNone/>
              <a:defRPr sz="1510" b="1"/>
            </a:lvl6pPr>
            <a:lvl7pPr marL="2592070" indent="0">
              <a:buNone/>
              <a:defRPr sz="1510" b="1"/>
            </a:lvl7pPr>
            <a:lvl8pPr marL="3023870" indent="0">
              <a:buNone/>
              <a:defRPr sz="1510" b="1"/>
            </a:lvl8pPr>
            <a:lvl9pPr marL="3456305" indent="0">
              <a:buNone/>
              <a:defRPr sz="151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33000" y="1690434"/>
            <a:ext cx="4992000" cy="4301324"/>
          </a:xfrm>
          <a:prstGeom prst="rect">
            <a:avLst/>
          </a:prstGeom>
        </p:spPr>
        <p:txBody>
          <a:bodyPr vert="horz" lIns="101600" tIns="0" rIns="82550" bIns="0" rtlCol="0">
            <a:noAutofit/>
          </a:bodyPr>
          <a:lstStyle>
            <a:lvl1pPr marL="215900" marR="0" lvl="0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51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47700" marR="0" lvl="1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51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080135" marR="0" lvl="2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51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511935" marR="0" lvl="3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51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1943735" marR="0" lvl="4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51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5892047" y="1224567"/>
            <a:ext cx="4992040" cy="360003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90204" pitchFamily="34" charset="0"/>
              <a:buNone/>
              <a:defRPr kumimoji="0" lang="zh-CN" altLang="en-US" sz="189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31800" indent="0">
              <a:buNone/>
              <a:defRPr sz="1890" b="1"/>
            </a:lvl2pPr>
            <a:lvl3pPr marL="864235" indent="0">
              <a:buNone/>
              <a:defRPr sz="1700" b="1"/>
            </a:lvl3pPr>
            <a:lvl4pPr marL="1296035" indent="0">
              <a:buNone/>
              <a:defRPr sz="1510" b="1"/>
            </a:lvl4pPr>
            <a:lvl5pPr marL="1727835" indent="0">
              <a:buNone/>
              <a:defRPr sz="1510" b="1"/>
            </a:lvl5pPr>
            <a:lvl6pPr marL="2160270" indent="0">
              <a:buNone/>
              <a:defRPr sz="1510" b="1"/>
            </a:lvl6pPr>
            <a:lvl7pPr marL="2592070" indent="0">
              <a:buNone/>
              <a:defRPr sz="1510" b="1"/>
            </a:lvl7pPr>
            <a:lvl8pPr marL="3023870" indent="0">
              <a:buNone/>
              <a:defRPr sz="1510" b="1"/>
            </a:lvl8pPr>
            <a:lvl9pPr marL="3456305" indent="0">
              <a:buNone/>
              <a:defRPr sz="151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5892047" y="1690434"/>
            <a:ext cx="4992040" cy="4301324"/>
          </a:xfrm>
          <a:prstGeom prst="rect">
            <a:avLst/>
          </a:prstGeom>
        </p:spPr>
        <p:txBody>
          <a:bodyPr vert="horz" lIns="101600" tIns="0" rIns="82550" bIns="0" rtlCol="0">
            <a:noAutofit/>
          </a:bodyPr>
          <a:lstStyle>
            <a:lvl1pPr marL="215900" marR="0" lvl="0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51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47700" marR="0" lvl="1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51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080135" marR="0" lvl="2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51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511935" marR="0" lvl="3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51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1943735" marR="0" lvl="4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51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10" name="灯片编号占位符 17"/>
          <p:cNvSpPr>
            <a:spLocks noGrp="1"/>
          </p:cNvSpPr>
          <p:nvPr>
            <p:ph type="sldNum" sz="quarter" idx="10"/>
            <p:custDataLst>
              <p:tags r:id="rId6"/>
            </p:custDataLst>
          </p:nvPr>
        </p:nvSpPr>
        <p:spPr>
          <a:xfrm>
            <a:off x="10687648" y="6138878"/>
            <a:ext cx="767458" cy="299339"/>
          </a:xfrm>
          <a:prstGeom prst="rect">
            <a:avLst/>
          </a:prstGeom>
        </p:spPr>
        <p:txBody>
          <a:bodyPr anchor="ctr"/>
          <a:lstStyle>
            <a:lvl1pPr algn="r"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32959" y="408189"/>
            <a:ext cx="10254082" cy="612283"/>
          </a:xfrm>
          <a:prstGeom prst="rect">
            <a:avLst/>
          </a:prstGeo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645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6" name="灯片编号占位符 17"/>
          <p:cNvSpPr>
            <a:spLocks noGrp="1"/>
          </p:cNvSpPr>
          <p:nvPr>
            <p:ph type="sldNum" sz="quarter" idx="4"/>
            <p:custDataLst>
              <p:tags r:id="rId2"/>
            </p:custDataLst>
          </p:nvPr>
        </p:nvSpPr>
        <p:spPr>
          <a:xfrm>
            <a:off x="10687648" y="6138878"/>
            <a:ext cx="767458" cy="299339"/>
          </a:xfrm>
          <a:prstGeom prst="rect">
            <a:avLst/>
          </a:prstGeom>
        </p:spPr>
        <p:txBody>
          <a:bodyPr anchor="ctr"/>
          <a:lstStyle>
            <a:lvl1pPr algn="r"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17"/>
          <p:cNvSpPr>
            <a:spLocks noGrp="1"/>
          </p:cNvSpPr>
          <p:nvPr>
            <p:ph type="sldNum" sz="quarter" idx="4"/>
            <p:custDataLst>
              <p:tags r:id="rId1"/>
            </p:custDataLst>
          </p:nvPr>
        </p:nvSpPr>
        <p:spPr>
          <a:xfrm>
            <a:off x="10687648" y="6138878"/>
            <a:ext cx="767458" cy="299339"/>
          </a:xfrm>
          <a:prstGeom prst="rect">
            <a:avLst/>
          </a:prstGeom>
        </p:spPr>
        <p:txBody>
          <a:bodyPr anchor="ctr"/>
          <a:lstStyle>
            <a:lvl1pPr algn="r"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1"/>
            </p:custDataLst>
          </p:nvPr>
        </p:nvSpPr>
        <p:spPr>
          <a:xfrm>
            <a:off x="633005" y="1224567"/>
            <a:ext cx="4992040" cy="4762205"/>
          </a:xfrm>
          <a:prstGeom prst="rect">
            <a:avLst/>
          </a:prstGeo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None/>
              <a:defRPr kumimoji="0" lang="zh-CN" altLang="en-US" sz="151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47700" marR="0" lvl="1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51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080135" marR="0" lvl="2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51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511935" marR="0" lvl="3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51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1943735" marR="0" lvl="4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51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2"/>
            </p:custDataLst>
          </p:nvPr>
        </p:nvSpPr>
        <p:spPr>
          <a:xfrm>
            <a:off x="5895047" y="1224567"/>
            <a:ext cx="4992040" cy="4762205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>
            <a:lvl1pPr marL="215900" marR="0" lvl="0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51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632959" y="408189"/>
            <a:ext cx="10254082" cy="61228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8" name="灯片编号占位符 17"/>
          <p:cNvSpPr>
            <a:spLocks noGrp="1"/>
          </p:cNvSpPr>
          <p:nvPr>
            <p:ph type="sldNum" sz="quarter" idx="4"/>
            <p:custDataLst>
              <p:tags r:id="rId4"/>
            </p:custDataLst>
          </p:nvPr>
        </p:nvSpPr>
        <p:spPr>
          <a:xfrm>
            <a:off x="10687648" y="6138878"/>
            <a:ext cx="767458" cy="299339"/>
          </a:xfrm>
          <a:prstGeom prst="rect">
            <a:avLst/>
          </a:prstGeom>
        </p:spPr>
        <p:txBody>
          <a:bodyPr anchor="ctr"/>
          <a:lstStyle>
            <a:lvl1pPr algn="r"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1"/>
            </p:custDataLst>
          </p:nvPr>
        </p:nvSpPr>
        <p:spPr>
          <a:xfrm>
            <a:off x="9988474" y="900008"/>
            <a:ext cx="898568" cy="5091881"/>
          </a:xfrm>
          <a:prstGeom prst="rect">
            <a:avLst/>
          </a:prstGeo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27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633000" y="900000"/>
            <a:ext cx="9286395" cy="5091881"/>
          </a:xfrm>
          <a:prstGeom prst="rect">
            <a:avLst/>
          </a:prstGeom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灯片编号占位符 17"/>
          <p:cNvSpPr>
            <a:spLocks noGrp="1"/>
          </p:cNvSpPr>
          <p:nvPr>
            <p:ph type="sldNum" sz="quarter" idx="4"/>
            <p:custDataLst>
              <p:tags r:id="rId3"/>
            </p:custDataLst>
          </p:nvPr>
        </p:nvSpPr>
        <p:spPr>
          <a:xfrm>
            <a:off x="10687648" y="6138878"/>
            <a:ext cx="767458" cy="299339"/>
          </a:xfrm>
          <a:prstGeom prst="rect">
            <a:avLst/>
          </a:prstGeom>
        </p:spPr>
        <p:txBody>
          <a:bodyPr anchor="ctr"/>
          <a:lstStyle>
            <a:lvl1pPr algn="r"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注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 hasCustomPrompt="1"/>
          </p:nvPr>
        </p:nvSpPr>
        <p:spPr>
          <a:xfrm>
            <a:off x="632940" y="5296343"/>
            <a:ext cx="10253021" cy="527414"/>
          </a:xfrm>
        </p:spPr>
        <p:txBody>
          <a:bodyPr/>
          <a:lstStyle>
            <a:lvl1pPr>
              <a:defRPr b="0">
                <a:latin typeface="+mn-ea"/>
                <a:ea typeface="+mn-ea"/>
              </a:defRPr>
            </a:lvl1pPr>
          </a:lstStyle>
          <a:p>
            <a:r>
              <a:rPr lang="zh-CN" altLang="en-US"/>
              <a:t>单击此处编辑正文</a:t>
            </a:r>
          </a:p>
        </p:txBody>
      </p:sp>
      <p:sp>
        <p:nvSpPr>
          <p:cNvPr id="8" name="内容占位符 7"/>
          <p:cNvSpPr>
            <a:spLocks noGrp="1"/>
          </p:cNvSpPr>
          <p:nvPr>
            <p:ph idx="1" hasCustomPrompt="1"/>
          </p:nvPr>
        </p:nvSpPr>
        <p:spPr>
          <a:xfrm>
            <a:off x="632940" y="606016"/>
            <a:ext cx="10253021" cy="4305116"/>
          </a:xfrm>
        </p:spPr>
        <p:txBody>
          <a:bodyPr vert="horz" lIns="101600" tIns="0" rIns="82550" bIns="0" rtlCol="0">
            <a:noAutofit/>
          </a:bodyPr>
          <a:lstStyle>
            <a:lvl1pPr marL="215900" marR="0" lvl="0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227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1pPr>
            <a:lvl2pPr marL="431800" marR="0" lvl="1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None/>
              <a:tabLst>
                <a:tab pos="1609725" algn="l"/>
              </a:tabLst>
              <a:defRPr kumimoji="0" lang="zh-CN" altLang="en-US" sz="227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2pPr>
            <a:lvl3pPr marL="1080135" marR="0" lvl="2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227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3pPr>
            <a:lvl4pPr marL="1511935" marR="0" lvl="3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227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4pPr>
            <a:lvl5pPr marL="1943735" marR="0" lvl="4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227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单击此处编辑正文</a:t>
            </a: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"/>
            </p:custDataLst>
          </p:nvPr>
        </p:nvSpPr>
        <p:spPr>
          <a:xfrm>
            <a:off x="633005" y="900008"/>
            <a:ext cx="10254082" cy="476220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6" name="灯片编号占位符 17"/>
          <p:cNvSpPr>
            <a:spLocks noGrp="1"/>
          </p:cNvSpPr>
          <p:nvPr>
            <p:ph type="sldNum" sz="quarter" idx="4"/>
            <p:custDataLst>
              <p:tags r:id="rId2"/>
            </p:custDataLst>
          </p:nvPr>
        </p:nvSpPr>
        <p:spPr>
          <a:xfrm>
            <a:off x="10687648" y="6138878"/>
            <a:ext cx="767458" cy="299339"/>
          </a:xfrm>
          <a:prstGeom prst="rect">
            <a:avLst/>
          </a:prstGeom>
        </p:spPr>
        <p:txBody>
          <a:bodyPr anchor="ctr"/>
          <a:lstStyle>
            <a:lvl1pPr algn="r"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632959" y="2445620"/>
            <a:ext cx="10254082" cy="849607"/>
          </a:xfrm>
          <a:prstGeom prst="rect">
            <a:avLst/>
          </a:prstGeom>
        </p:spPr>
        <p:txBody>
          <a:bodyPr vert="horz" lIns="101600" tIns="38100" rIns="25400" bIns="38100" rtlCol="0" anchor="t" anchorCtr="0">
            <a:no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5100" b="0" i="0" u="none" strike="noStrike" kern="1200" cap="none" spc="600" normalizeH="0" baseline="0" noProof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</a:p>
        </p:txBody>
      </p:sp>
      <p:sp>
        <p:nvSpPr>
          <p:cNvPr id="6" name="灯片编号占位符 17"/>
          <p:cNvSpPr>
            <a:spLocks noGrp="1"/>
          </p:cNvSpPr>
          <p:nvPr>
            <p:ph type="sldNum" sz="quarter" idx="4"/>
            <p:custDataLst>
              <p:tags r:id="rId2"/>
            </p:custDataLst>
          </p:nvPr>
        </p:nvSpPr>
        <p:spPr>
          <a:xfrm>
            <a:off x="10687648" y="6138878"/>
            <a:ext cx="767458" cy="299339"/>
          </a:xfrm>
          <a:prstGeom prst="rect">
            <a:avLst/>
          </a:prstGeom>
        </p:spPr>
        <p:txBody>
          <a:bodyPr anchor="ctr"/>
          <a:lstStyle>
            <a:lvl1pPr algn="r"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图片占位符 38"/>
          <p:cNvSpPr>
            <a:spLocks noGrp="1"/>
          </p:cNvSpPr>
          <p:nvPr>
            <p:ph type="pic" sz="quarter" idx="22" hasCustomPrompt="1"/>
          </p:nvPr>
        </p:nvSpPr>
        <p:spPr>
          <a:xfrm>
            <a:off x="4392749" y="4807495"/>
            <a:ext cx="768350" cy="859790"/>
          </a:xfrm>
          <a:prstGeom prst="rect">
            <a:avLst/>
          </a:prstGeom>
          <a:blipFill>
            <a:blip r:embed="rId7"/>
            <a:stretch>
              <a:fillRect/>
            </a:stretch>
          </a:blipFill>
        </p:spPr>
        <p:txBody>
          <a:bodyPr/>
          <a:lstStyle>
            <a:lvl1pPr>
              <a:buNone/>
              <a:defRPr/>
            </a:lvl1pPr>
          </a:lstStyle>
          <a:p>
            <a:r>
              <a:rPr kumimoji="1" lang="zh-CN" altLang="en-US" dirty="0"/>
              <a:t>图标</a:t>
            </a:r>
          </a:p>
        </p:txBody>
      </p:sp>
      <p:sp>
        <p:nvSpPr>
          <p:cNvPr id="41" name="图片占位符 38"/>
          <p:cNvSpPr>
            <a:spLocks noGrp="1"/>
          </p:cNvSpPr>
          <p:nvPr>
            <p:ph type="pic" sz="quarter" idx="21" hasCustomPrompt="1"/>
          </p:nvPr>
        </p:nvSpPr>
        <p:spPr>
          <a:xfrm>
            <a:off x="4392749" y="3638777"/>
            <a:ext cx="768350" cy="859790"/>
          </a:xfrm>
          <a:prstGeom prst="rect">
            <a:avLst/>
          </a:prstGeom>
          <a:blipFill>
            <a:blip r:embed="rId7"/>
            <a:stretch>
              <a:fillRect/>
            </a:stretch>
          </a:blipFill>
        </p:spPr>
        <p:txBody>
          <a:bodyPr/>
          <a:lstStyle>
            <a:lvl1pPr>
              <a:buNone/>
              <a:defRPr/>
            </a:lvl1pPr>
          </a:lstStyle>
          <a:p>
            <a:r>
              <a:rPr kumimoji="1" lang="zh-CN" altLang="en-US" dirty="0"/>
              <a:t>图标</a:t>
            </a:r>
          </a:p>
        </p:txBody>
      </p:sp>
      <p:sp>
        <p:nvSpPr>
          <p:cNvPr id="40" name="图片占位符 38"/>
          <p:cNvSpPr>
            <a:spLocks noGrp="1"/>
          </p:cNvSpPr>
          <p:nvPr>
            <p:ph type="pic" sz="quarter" idx="20" hasCustomPrompt="1"/>
          </p:nvPr>
        </p:nvSpPr>
        <p:spPr>
          <a:xfrm>
            <a:off x="4396952" y="2470060"/>
            <a:ext cx="768350" cy="859790"/>
          </a:xfrm>
          <a:prstGeom prst="rect">
            <a:avLst/>
          </a:prstGeom>
          <a:blipFill>
            <a:blip r:embed="rId7"/>
            <a:stretch>
              <a:fillRect/>
            </a:stretch>
          </a:blipFill>
        </p:spPr>
        <p:txBody>
          <a:bodyPr/>
          <a:lstStyle>
            <a:lvl1pPr>
              <a:buNone/>
              <a:defRPr/>
            </a:lvl1pPr>
          </a:lstStyle>
          <a:p>
            <a:r>
              <a:rPr kumimoji="1" lang="zh-CN" altLang="en-US" dirty="0"/>
              <a:t>图标</a:t>
            </a:r>
          </a:p>
        </p:txBody>
      </p:sp>
      <p:sp>
        <p:nvSpPr>
          <p:cNvPr id="39" name="图片占位符 38"/>
          <p:cNvSpPr>
            <a:spLocks noGrp="1"/>
          </p:cNvSpPr>
          <p:nvPr>
            <p:ph type="pic" sz="quarter" idx="19" hasCustomPrompt="1"/>
          </p:nvPr>
        </p:nvSpPr>
        <p:spPr>
          <a:xfrm>
            <a:off x="4396952" y="1271713"/>
            <a:ext cx="768350" cy="859790"/>
          </a:xfrm>
          <a:prstGeom prst="rect">
            <a:avLst/>
          </a:prstGeom>
          <a:blipFill>
            <a:blip r:embed="rId7"/>
            <a:stretch>
              <a:fillRect/>
            </a:stretch>
          </a:blipFill>
        </p:spPr>
        <p:txBody>
          <a:bodyPr/>
          <a:lstStyle>
            <a:lvl1pPr>
              <a:buNone/>
              <a:defRPr/>
            </a:lvl1pPr>
          </a:lstStyle>
          <a:p>
            <a:r>
              <a:rPr kumimoji="1" lang="zh-CN" altLang="en-US" dirty="0"/>
              <a:t>图标</a:t>
            </a:r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1"/>
            </p:custDataLst>
          </p:nvPr>
        </p:nvSpPr>
        <p:spPr>
          <a:xfrm>
            <a:off x="10687648" y="6138878"/>
            <a:ext cx="767458" cy="299339"/>
          </a:xfrm>
          <a:prstGeom prst="rect">
            <a:avLst/>
          </a:prstGeom>
        </p:spPr>
        <p:txBody>
          <a:bodyPr anchor="ctr"/>
          <a:lstStyle>
            <a:lvl1pPr algn="r"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30" name="文本占位符 2"/>
          <p:cNvSpPr>
            <a:spLocks noGrp="1"/>
          </p:cNvSpPr>
          <p:nvPr>
            <p:ph type="body" idx="13" hasCustomPrompt="1"/>
            <p:custDataLst>
              <p:tags r:id="rId2"/>
            </p:custDataLst>
          </p:nvPr>
        </p:nvSpPr>
        <p:spPr>
          <a:xfrm>
            <a:off x="4396952" y="1368233"/>
            <a:ext cx="593498" cy="666750"/>
          </a:xfrm>
          <a:prstGeom prst="rect">
            <a:avLst/>
          </a:prstGeom>
        </p:spPr>
        <p:txBody>
          <a:bodyPr lIns="101600" tIns="38100" rIns="76200" bIns="38100" anchor="ctr">
            <a:noAutofit/>
          </a:bodyPr>
          <a:lstStyle>
            <a:lvl1pPr marL="0" indent="0" algn="ctr" eaLnBrk="1" fontAlgn="auto" latinLnBrk="0" hangingPunct="1">
              <a:buNone/>
              <a:defRPr kumimoji="0" lang="zh-CN" altLang="en-US" sz="2400" b="0" i="0" u="none" strike="noStrike" kern="1200" cap="none" spc="150" normalizeH="0" baseline="0" noProof="1">
                <a:solidFill>
                  <a:schemeClr val="bg1"/>
                </a:solidFill>
                <a:uFillTx/>
                <a:latin typeface="Impact" panose="020B0806030902050204" pitchFamily="34" charset="0"/>
                <a:ea typeface="+mn-ea"/>
                <a:cs typeface="+mn-cs"/>
                <a:sym typeface="+mn-ea"/>
              </a:defRPr>
            </a:lvl1pPr>
            <a:lvl2pPr marL="431800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2pPr>
            <a:lvl3pPr marL="864235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3pPr>
            <a:lvl4pPr marL="1296035" indent="0">
              <a:buNone/>
              <a:defRPr sz="1510">
                <a:solidFill>
                  <a:schemeClr val="tx1">
                    <a:tint val="75000"/>
                  </a:schemeClr>
                </a:solidFill>
              </a:defRPr>
            </a:lvl4pPr>
            <a:lvl5pPr marL="1727835" indent="0">
              <a:buNone/>
              <a:defRPr sz="1510">
                <a:solidFill>
                  <a:schemeClr val="tx1">
                    <a:tint val="75000"/>
                  </a:schemeClr>
                </a:solidFill>
              </a:defRPr>
            </a:lvl5pPr>
            <a:lvl6pPr marL="2160270" indent="0">
              <a:buNone/>
              <a:defRPr sz="1510">
                <a:solidFill>
                  <a:schemeClr val="tx1">
                    <a:tint val="75000"/>
                  </a:schemeClr>
                </a:solidFill>
              </a:defRPr>
            </a:lvl6pPr>
            <a:lvl7pPr marL="2592070" indent="0">
              <a:buNone/>
              <a:defRPr sz="1510">
                <a:solidFill>
                  <a:schemeClr val="tx1">
                    <a:tint val="75000"/>
                  </a:schemeClr>
                </a:solidFill>
              </a:defRPr>
            </a:lvl7pPr>
            <a:lvl8pPr marL="3023870" indent="0">
              <a:buNone/>
              <a:defRPr sz="1510">
                <a:solidFill>
                  <a:schemeClr val="tx1">
                    <a:tint val="75000"/>
                  </a:schemeClr>
                </a:solidFill>
              </a:defRPr>
            </a:lvl8pPr>
            <a:lvl9pPr marL="3456305" indent="0">
              <a:buNone/>
              <a:defRPr sz="151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31" name="文本占位符 2"/>
          <p:cNvSpPr>
            <a:spLocks noGrp="1"/>
          </p:cNvSpPr>
          <p:nvPr>
            <p:ph type="body" idx="14" hasCustomPrompt="1"/>
            <p:custDataLst>
              <p:tags r:id="rId3"/>
            </p:custDataLst>
          </p:nvPr>
        </p:nvSpPr>
        <p:spPr>
          <a:xfrm>
            <a:off x="4421450" y="2566580"/>
            <a:ext cx="593498" cy="666750"/>
          </a:xfrm>
          <a:prstGeom prst="rect">
            <a:avLst/>
          </a:prstGeom>
        </p:spPr>
        <p:txBody>
          <a:bodyPr lIns="101600" tIns="38100" rIns="76200" bIns="38100" anchor="ctr">
            <a:noAutofit/>
          </a:bodyPr>
          <a:lstStyle>
            <a:lvl1pPr marL="0" indent="0" algn="ctr" eaLnBrk="1" fontAlgn="auto" latinLnBrk="0" hangingPunct="1">
              <a:buNone/>
              <a:defRPr kumimoji="0" lang="zh-CN" altLang="en-US" sz="2400" b="0" i="0" u="none" strike="noStrike" kern="1200" cap="none" spc="150" normalizeH="0" baseline="0" noProof="1">
                <a:solidFill>
                  <a:schemeClr val="bg1"/>
                </a:solidFill>
                <a:uFillTx/>
                <a:latin typeface="Impact" panose="020B0806030902050204" pitchFamily="34" charset="0"/>
                <a:ea typeface="+mn-ea"/>
                <a:cs typeface="+mn-cs"/>
                <a:sym typeface="+mn-ea"/>
              </a:defRPr>
            </a:lvl1pPr>
            <a:lvl2pPr marL="431800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2pPr>
            <a:lvl3pPr marL="864235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3pPr>
            <a:lvl4pPr marL="1296035" indent="0">
              <a:buNone/>
              <a:defRPr sz="1510">
                <a:solidFill>
                  <a:schemeClr val="tx1">
                    <a:tint val="75000"/>
                  </a:schemeClr>
                </a:solidFill>
              </a:defRPr>
            </a:lvl4pPr>
            <a:lvl5pPr marL="1727835" indent="0">
              <a:buNone/>
              <a:defRPr sz="1510">
                <a:solidFill>
                  <a:schemeClr val="tx1">
                    <a:tint val="75000"/>
                  </a:schemeClr>
                </a:solidFill>
              </a:defRPr>
            </a:lvl5pPr>
            <a:lvl6pPr marL="2160270" indent="0">
              <a:buNone/>
              <a:defRPr sz="1510">
                <a:solidFill>
                  <a:schemeClr val="tx1">
                    <a:tint val="75000"/>
                  </a:schemeClr>
                </a:solidFill>
              </a:defRPr>
            </a:lvl6pPr>
            <a:lvl7pPr marL="2592070" indent="0">
              <a:buNone/>
              <a:defRPr sz="1510">
                <a:solidFill>
                  <a:schemeClr val="tx1">
                    <a:tint val="75000"/>
                  </a:schemeClr>
                </a:solidFill>
              </a:defRPr>
            </a:lvl7pPr>
            <a:lvl8pPr marL="3023870" indent="0">
              <a:buNone/>
              <a:defRPr sz="1510">
                <a:solidFill>
                  <a:schemeClr val="tx1">
                    <a:tint val="75000"/>
                  </a:schemeClr>
                </a:solidFill>
              </a:defRPr>
            </a:lvl8pPr>
            <a:lvl9pPr marL="3456305" indent="0">
              <a:buNone/>
              <a:defRPr sz="151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dirty="0"/>
              <a:t>02</a:t>
            </a:r>
            <a:endParaRPr lang="zh-CN" altLang="en-US" dirty="0"/>
          </a:p>
        </p:txBody>
      </p:sp>
      <p:sp>
        <p:nvSpPr>
          <p:cNvPr id="32" name="文本占位符 2"/>
          <p:cNvSpPr>
            <a:spLocks noGrp="1"/>
          </p:cNvSpPr>
          <p:nvPr>
            <p:ph type="body" idx="15" hasCustomPrompt="1"/>
            <p:custDataLst>
              <p:tags r:id="rId4"/>
            </p:custDataLst>
          </p:nvPr>
        </p:nvSpPr>
        <p:spPr>
          <a:xfrm>
            <a:off x="4405726" y="3730594"/>
            <a:ext cx="593498" cy="666750"/>
          </a:xfrm>
          <a:prstGeom prst="rect">
            <a:avLst/>
          </a:prstGeom>
        </p:spPr>
        <p:txBody>
          <a:bodyPr lIns="101600" tIns="38100" rIns="76200" bIns="38100" anchor="ctr">
            <a:noAutofit/>
          </a:bodyPr>
          <a:lstStyle>
            <a:lvl1pPr marL="0" indent="0" algn="ctr" eaLnBrk="1" fontAlgn="auto" latinLnBrk="0" hangingPunct="1">
              <a:buNone/>
              <a:defRPr kumimoji="0" lang="zh-CN" altLang="en-US" sz="2400" b="0" i="0" u="none" strike="noStrike" kern="1200" cap="none" spc="150" normalizeH="0" baseline="0" noProof="1">
                <a:solidFill>
                  <a:schemeClr val="bg1"/>
                </a:solidFill>
                <a:uFillTx/>
                <a:latin typeface="Impact" panose="020B0806030902050204" pitchFamily="34" charset="0"/>
                <a:ea typeface="+mn-ea"/>
                <a:cs typeface="+mn-cs"/>
                <a:sym typeface="+mn-ea"/>
              </a:defRPr>
            </a:lvl1pPr>
            <a:lvl2pPr marL="431800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2pPr>
            <a:lvl3pPr marL="864235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3pPr>
            <a:lvl4pPr marL="1296035" indent="0">
              <a:buNone/>
              <a:defRPr sz="1510">
                <a:solidFill>
                  <a:schemeClr val="tx1">
                    <a:tint val="75000"/>
                  </a:schemeClr>
                </a:solidFill>
              </a:defRPr>
            </a:lvl4pPr>
            <a:lvl5pPr marL="1727835" indent="0">
              <a:buNone/>
              <a:defRPr sz="1510">
                <a:solidFill>
                  <a:schemeClr val="tx1">
                    <a:tint val="75000"/>
                  </a:schemeClr>
                </a:solidFill>
              </a:defRPr>
            </a:lvl5pPr>
            <a:lvl6pPr marL="2160270" indent="0">
              <a:buNone/>
              <a:defRPr sz="1510">
                <a:solidFill>
                  <a:schemeClr val="tx1">
                    <a:tint val="75000"/>
                  </a:schemeClr>
                </a:solidFill>
              </a:defRPr>
            </a:lvl6pPr>
            <a:lvl7pPr marL="2592070" indent="0">
              <a:buNone/>
              <a:defRPr sz="1510">
                <a:solidFill>
                  <a:schemeClr val="tx1">
                    <a:tint val="75000"/>
                  </a:schemeClr>
                </a:solidFill>
              </a:defRPr>
            </a:lvl7pPr>
            <a:lvl8pPr marL="3023870" indent="0">
              <a:buNone/>
              <a:defRPr sz="1510">
                <a:solidFill>
                  <a:schemeClr val="tx1">
                    <a:tint val="75000"/>
                  </a:schemeClr>
                </a:solidFill>
              </a:defRPr>
            </a:lvl8pPr>
            <a:lvl9pPr marL="3456305" indent="0">
              <a:buNone/>
              <a:defRPr sz="151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dirty="0"/>
              <a:t>03</a:t>
            </a:r>
            <a:endParaRPr lang="zh-CN" altLang="en-US" dirty="0"/>
          </a:p>
        </p:txBody>
      </p:sp>
      <p:sp>
        <p:nvSpPr>
          <p:cNvPr id="33" name="文本占位符 2"/>
          <p:cNvSpPr>
            <a:spLocks noGrp="1"/>
          </p:cNvSpPr>
          <p:nvPr>
            <p:ph type="body" idx="16" hasCustomPrompt="1"/>
            <p:custDataLst>
              <p:tags r:id="rId5"/>
            </p:custDataLst>
          </p:nvPr>
        </p:nvSpPr>
        <p:spPr>
          <a:xfrm>
            <a:off x="4397459" y="4904015"/>
            <a:ext cx="593498" cy="666750"/>
          </a:xfrm>
          <a:prstGeom prst="rect">
            <a:avLst/>
          </a:prstGeom>
        </p:spPr>
        <p:txBody>
          <a:bodyPr lIns="101600" tIns="38100" rIns="76200" bIns="38100" anchor="ctr">
            <a:noAutofit/>
          </a:bodyPr>
          <a:lstStyle>
            <a:lvl1pPr marL="0" indent="0" algn="ctr" eaLnBrk="1" fontAlgn="auto" latinLnBrk="0" hangingPunct="1">
              <a:buNone/>
              <a:defRPr kumimoji="0" lang="zh-CN" altLang="en-US" sz="2400" b="0" i="0" u="none" strike="noStrike" kern="1200" cap="none" spc="150" normalizeH="0" baseline="0" noProof="1">
                <a:solidFill>
                  <a:schemeClr val="bg1"/>
                </a:solidFill>
                <a:uFillTx/>
                <a:latin typeface="Impact" panose="020B0806030902050204" pitchFamily="34" charset="0"/>
                <a:ea typeface="+mn-ea"/>
                <a:cs typeface="+mn-cs"/>
                <a:sym typeface="+mn-ea"/>
              </a:defRPr>
            </a:lvl1pPr>
            <a:lvl2pPr marL="431800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2pPr>
            <a:lvl3pPr marL="864235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3pPr>
            <a:lvl4pPr marL="1296035" indent="0">
              <a:buNone/>
              <a:defRPr sz="1510">
                <a:solidFill>
                  <a:schemeClr val="tx1">
                    <a:tint val="75000"/>
                  </a:schemeClr>
                </a:solidFill>
              </a:defRPr>
            </a:lvl4pPr>
            <a:lvl5pPr marL="1727835" indent="0">
              <a:buNone/>
              <a:defRPr sz="1510">
                <a:solidFill>
                  <a:schemeClr val="tx1">
                    <a:tint val="75000"/>
                  </a:schemeClr>
                </a:solidFill>
              </a:defRPr>
            </a:lvl5pPr>
            <a:lvl6pPr marL="2160270" indent="0">
              <a:buNone/>
              <a:defRPr sz="1510">
                <a:solidFill>
                  <a:schemeClr val="tx1">
                    <a:tint val="75000"/>
                  </a:schemeClr>
                </a:solidFill>
              </a:defRPr>
            </a:lvl6pPr>
            <a:lvl7pPr marL="2592070" indent="0">
              <a:buNone/>
              <a:defRPr sz="1510">
                <a:solidFill>
                  <a:schemeClr val="tx1">
                    <a:tint val="75000"/>
                  </a:schemeClr>
                </a:solidFill>
              </a:defRPr>
            </a:lvl7pPr>
            <a:lvl8pPr marL="3023870" indent="0">
              <a:buNone/>
              <a:defRPr sz="1510">
                <a:solidFill>
                  <a:schemeClr val="tx1">
                    <a:tint val="75000"/>
                  </a:schemeClr>
                </a:solidFill>
              </a:defRPr>
            </a:lvl8pPr>
            <a:lvl9pPr marL="3456305" indent="0">
              <a:buNone/>
              <a:defRPr sz="151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dirty="0"/>
              <a:t>04</a:t>
            </a:r>
            <a:endParaRPr lang="zh-CN" altLang="en-US" dirty="0"/>
          </a:p>
        </p:txBody>
      </p:sp>
      <p:sp>
        <p:nvSpPr>
          <p:cNvPr id="52" name="文本占位符 51"/>
          <p:cNvSpPr>
            <a:spLocks noGrp="1"/>
          </p:cNvSpPr>
          <p:nvPr>
            <p:ph type="body" sz="quarter" idx="23" hasCustomPrompt="1"/>
          </p:nvPr>
        </p:nvSpPr>
        <p:spPr>
          <a:xfrm>
            <a:off x="5220970" y="2470060"/>
            <a:ext cx="5147235" cy="541069"/>
          </a:xfrm>
          <a:prstGeom prst="rect">
            <a:avLst/>
          </a:prstGeom>
        </p:spPr>
        <p:txBody>
          <a:bodyPr lIns="101600" tIns="38100" rIns="25400" bIns="38100" anchor="ctr" anchorCtr="0">
            <a:noAutofit/>
          </a:bodyPr>
          <a:lstStyle>
            <a:lvl1pPr>
              <a:buNone/>
              <a:defRPr lang="zh-CN" altLang="en-US" sz="2800" b="0" spc="600" dirty="0">
                <a:solidFill>
                  <a:srgbClr val="00A1EB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dirty="0"/>
              <a:t>单击此处编辑标题</a:t>
            </a:r>
            <a:endParaRPr kumimoji="1" lang="zh-CN" altLang="en-US" dirty="0"/>
          </a:p>
        </p:txBody>
      </p:sp>
      <p:sp>
        <p:nvSpPr>
          <p:cNvPr id="53" name="文本占位符 51"/>
          <p:cNvSpPr>
            <a:spLocks noGrp="1"/>
          </p:cNvSpPr>
          <p:nvPr>
            <p:ph type="body" sz="quarter" idx="24" hasCustomPrompt="1"/>
          </p:nvPr>
        </p:nvSpPr>
        <p:spPr>
          <a:xfrm>
            <a:off x="5220522" y="3031795"/>
            <a:ext cx="5147235" cy="298056"/>
          </a:xfrm>
          <a:prstGeom prst="rect">
            <a:avLst/>
          </a:prstGeom>
        </p:spPr>
        <p:txBody>
          <a:bodyPr lIns="101600" tIns="38100" rIns="76200" bIns="38100" anchor="ctr">
            <a:noAutofit/>
          </a:bodyPr>
          <a:lstStyle>
            <a:lvl1pPr marL="0" marR="0" indent="0" algn="l" defTabSz="8642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90204" pitchFamily="34" charset="0"/>
              <a:buNone/>
              <a:defRPr lang="zh-CN" altLang="en-US" sz="1200" spc="200" dirty="0">
                <a:solidFill>
                  <a:srgbClr val="00A0EA"/>
                </a:solidFill>
              </a:defRPr>
            </a:lvl1pPr>
          </a:lstStyle>
          <a:p>
            <a:pPr marL="0" marR="0" lvl="0" indent="0" algn="l" defTabSz="8642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zh-CN" altLang="en-US" dirty="0"/>
              <a:t>单击此处编辑副标题</a:t>
            </a:r>
          </a:p>
        </p:txBody>
      </p:sp>
      <p:sp>
        <p:nvSpPr>
          <p:cNvPr id="54" name="文本占位符 51"/>
          <p:cNvSpPr>
            <a:spLocks noGrp="1"/>
          </p:cNvSpPr>
          <p:nvPr>
            <p:ph type="body" sz="quarter" idx="25" hasCustomPrompt="1"/>
          </p:nvPr>
        </p:nvSpPr>
        <p:spPr>
          <a:xfrm>
            <a:off x="5220970" y="3638776"/>
            <a:ext cx="5147235" cy="541069"/>
          </a:xfrm>
          <a:prstGeom prst="rect">
            <a:avLst/>
          </a:prstGeom>
        </p:spPr>
        <p:txBody>
          <a:bodyPr lIns="101600" tIns="38100" rIns="25400" bIns="38100" anchor="ctr" anchorCtr="0">
            <a:noAutofit/>
          </a:bodyPr>
          <a:lstStyle>
            <a:lvl1pPr>
              <a:buNone/>
              <a:defRPr lang="zh-CN" altLang="en-US" sz="2800" b="0" spc="600" dirty="0">
                <a:solidFill>
                  <a:srgbClr val="00A1EB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dirty="0"/>
              <a:t>单击此处编辑标题</a:t>
            </a:r>
            <a:endParaRPr kumimoji="1" lang="zh-CN" altLang="en-US" dirty="0"/>
          </a:p>
        </p:txBody>
      </p:sp>
      <p:sp>
        <p:nvSpPr>
          <p:cNvPr id="55" name="文本占位符 51"/>
          <p:cNvSpPr>
            <a:spLocks noGrp="1"/>
          </p:cNvSpPr>
          <p:nvPr>
            <p:ph type="body" sz="quarter" idx="26" hasCustomPrompt="1"/>
          </p:nvPr>
        </p:nvSpPr>
        <p:spPr>
          <a:xfrm>
            <a:off x="5220522" y="4200511"/>
            <a:ext cx="5147235" cy="298056"/>
          </a:xfrm>
          <a:prstGeom prst="rect">
            <a:avLst/>
          </a:prstGeom>
        </p:spPr>
        <p:txBody>
          <a:bodyPr lIns="101600" tIns="38100" rIns="76200" bIns="38100" anchor="ctr">
            <a:noAutofit/>
          </a:bodyPr>
          <a:lstStyle>
            <a:lvl1pPr marL="0" marR="0" indent="0" algn="l" defTabSz="8642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90204" pitchFamily="34" charset="0"/>
              <a:buNone/>
              <a:defRPr lang="zh-CN" altLang="en-US" sz="1200" spc="200" dirty="0">
                <a:solidFill>
                  <a:srgbClr val="00A0EA"/>
                </a:solidFill>
              </a:defRPr>
            </a:lvl1pPr>
          </a:lstStyle>
          <a:p>
            <a:pPr marL="0" marR="0" lvl="0" indent="0" algn="l" defTabSz="8642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zh-CN" altLang="en-US" dirty="0"/>
              <a:t>单击此处编辑副标题</a:t>
            </a:r>
          </a:p>
        </p:txBody>
      </p:sp>
      <p:sp>
        <p:nvSpPr>
          <p:cNvPr id="56" name="文本占位符 51"/>
          <p:cNvSpPr>
            <a:spLocks noGrp="1"/>
          </p:cNvSpPr>
          <p:nvPr>
            <p:ph type="body" sz="quarter" idx="27" hasCustomPrompt="1"/>
          </p:nvPr>
        </p:nvSpPr>
        <p:spPr>
          <a:xfrm>
            <a:off x="5220970" y="4807492"/>
            <a:ext cx="5147235" cy="541069"/>
          </a:xfrm>
          <a:prstGeom prst="rect">
            <a:avLst/>
          </a:prstGeom>
        </p:spPr>
        <p:txBody>
          <a:bodyPr lIns="101600" tIns="38100" rIns="25400" bIns="38100" anchor="ctr" anchorCtr="0">
            <a:noAutofit/>
          </a:bodyPr>
          <a:lstStyle>
            <a:lvl1pPr>
              <a:buNone/>
              <a:defRPr lang="zh-CN" altLang="en-US" sz="2800" b="0" spc="600" dirty="0">
                <a:solidFill>
                  <a:srgbClr val="00A1EB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dirty="0"/>
              <a:t>单击此处编辑标题</a:t>
            </a:r>
            <a:endParaRPr kumimoji="1" lang="zh-CN" altLang="en-US" dirty="0"/>
          </a:p>
        </p:txBody>
      </p:sp>
      <p:sp>
        <p:nvSpPr>
          <p:cNvPr id="57" name="文本占位符 51"/>
          <p:cNvSpPr>
            <a:spLocks noGrp="1"/>
          </p:cNvSpPr>
          <p:nvPr>
            <p:ph type="body" sz="quarter" idx="28" hasCustomPrompt="1"/>
          </p:nvPr>
        </p:nvSpPr>
        <p:spPr>
          <a:xfrm>
            <a:off x="5220522" y="5369227"/>
            <a:ext cx="5147235" cy="298056"/>
          </a:xfrm>
          <a:prstGeom prst="rect">
            <a:avLst/>
          </a:prstGeom>
        </p:spPr>
        <p:txBody>
          <a:bodyPr lIns="101600" tIns="38100" rIns="76200" bIns="38100" anchor="ctr">
            <a:noAutofit/>
          </a:bodyPr>
          <a:lstStyle>
            <a:lvl1pPr marL="0" marR="0" indent="0" algn="l" defTabSz="8642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90204" pitchFamily="34" charset="0"/>
              <a:buNone/>
              <a:defRPr lang="zh-CN" altLang="en-US" sz="1200" spc="200" dirty="0">
                <a:solidFill>
                  <a:srgbClr val="00A0EA"/>
                </a:solidFill>
              </a:defRPr>
            </a:lvl1pPr>
          </a:lstStyle>
          <a:p>
            <a:pPr marL="0" marR="0" lvl="0" indent="0" algn="l" defTabSz="8642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zh-CN" altLang="en-US" dirty="0"/>
              <a:t>单击此处编辑副标题</a:t>
            </a:r>
          </a:p>
        </p:txBody>
      </p:sp>
      <p:sp>
        <p:nvSpPr>
          <p:cNvPr id="58" name="文本占位符 51"/>
          <p:cNvSpPr>
            <a:spLocks noGrp="1"/>
          </p:cNvSpPr>
          <p:nvPr>
            <p:ph type="body" sz="quarter" idx="29" hasCustomPrompt="1"/>
          </p:nvPr>
        </p:nvSpPr>
        <p:spPr>
          <a:xfrm>
            <a:off x="5220970" y="1278471"/>
            <a:ext cx="5147235" cy="541069"/>
          </a:xfrm>
          <a:prstGeom prst="rect">
            <a:avLst/>
          </a:prstGeom>
        </p:spPr>
        <p:txBody>
          <a:bodyPr lIns="101600" tIns="38100" rIns="25400" bIns="38100" anchor="ctr" anchorCtr="0">
            <a:noAutofit/>
          </a:bodyPr>
          <a:lstStyle>
            <a:lvl1pPr>
              <a:buNone/>
              <a:defRPr lang="zh-CN" altLang="en-US" sz="2800" b="0" spc="600" dirty="0">
                <a:solidFill>
                  <a:srgbClr val="00A1EB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dirty="0"/>
              <a:t>单击此处编辑标题</a:t>
            </a:r>
            <a:endParaRPr kumimoji="1" lang="zh-CN" altLang="en-US" dirty="0"/>
          </a:p>
        </p:txBody>
      </p:sp>
      <p:sp>
        <p:nvSpPr>
          <p:cNvPr id="59" name="文本占位符 51"/>
          <p:cNvSpPr>
            <a:spLocks noGrp="1"/>
          </p:cNvSpPr>
          <p:nvPr>
            <p:ph type="body" sz="quarter" idx="30" hasCustomPrompt="1"/>
          </p:nvPr>
        </p:nvSpPr>
        <p:spPr>
          <a:xfrm>
            <a:off x="5220522" y="1840206"/>
            <a:ext cx="5147235" cy="298056"/>
          </a:xfrm>
          <a:prstGeom prst="rect">
            <a:avLst/>
          </a:prstGeom>
        </p:spPr>
        <p:txBody>
          <a:bodyPr lIns="101600" tIns="38100" rIns="76200" bIns="38100" anchor="ctr">
            <a:noAutofit/>
          </a:bodyPr>
          <a:lstStyle>
            <a:lvl1pPr marL="0" marR="0" indent="0" algn="l" defTabSz="8642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90204" pitchFamily="34" charset="0"/>
              <a:buNone/>
              <a:defRPr lang="zh-CN" altLang="en-US" sz="1200" spc="200" dirty="0">
                <a:solidFill>
                  <a:srgbClr val="00A0EA"/>
                </a:solidFill>
              </a:defRPr>
            </a:lvl1pPr>
          </a:lstStyle>
          <a:p>
            <a:pPr marL="0" marR="0" lvl="0" indent="0" algn="l" defTabSz="8642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zh-CN" altLang="en-US" dirty="0"/>
              <a:t>单击此处编辑副标题</a:t>
            </a:r>
          </a:p>
        </p:txBody>
      </p:sp>
      <p:sp>
        <p:nvSpPr>
          <p:cNvPr id="60" name="文本占位符 51"/>
          <p:cNvSpPr>
            <a:spLocks noGrp="1"/>
          </p:cNvSpPr>
          <p:nvPr>
            <p:ph type="body" sz="quarter" idx="31" hasCustomPrompt="1"/>
          </p:nvPr>
        </p:nvSpPr>
        <p:spPr>
          <a:xfrm>
            <a:off x="1650456" y="2763450"/>
            <a:ext cx="1589133" cy="953273"/>
          </a:xfrm>
          <a:prstGeom prst="rect">
            <a:avLst/>
          </a:prstGeom>
        </p:spPr>
        <p:txBody>
          <a:bodyPr lIns="101600" tIns="38100" rIns="25400" bIns="38100" anchor="ctr" anchorCtr="0">
            <a:noAutofit/>
          </a:bodyPr>
          <a:lstStyle>
            <a:lvl1pPr algn="ctr">
              <a:buNone/>
              <a:defRPr lang="zh-CN" altLang="en-US" sz="3600" b="0" spc="600" dirty="0">
                <a:solidFill>
                  <a:srgbClr val="00A1EB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dirty="0"/>
              <a:t>目录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32959" y="408189"/>
            <a:ext cx="10254082" cy="612283"/>
          </a:xfrm>
          <a:prstGeom prst="rect">
            <a:avLst/>
          </a:prstGeom>
        </p:spPr>
        <p:txBody>
          <a:bodyPr vert="horz" lIns="101600" tIns="38100" rIns="76200" bIns="3810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645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32959" y="1224567"/>
            <a:ext cx="10254082" cy="4763485"/>
          </a:xfrm>
          <a:prstGeom prst="rect">
            <a:avLst/>
          </a:prstGeom>
        </p:spPr>
        <p:txBody>
          <a:bodyPr vert="horz" lIns="101600" tIns="0" rIns="82550" bIns="0" rtlCol="0">
            <a:noAutofit/>
          </a:bodyPr>
          <a:lstStyle>
            <a:lvl1pPr marL="215900" marR="0" lvl="0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51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47700" marR="0" lvl="1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51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080135" marR="0" lvl="2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51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511935" marR="0" lvl="3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51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1943735" marR="0" lvl="4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51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7" name="灯片编号占位符 17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10687648" y="6138878"/>
            <a:ext cx="767458" cy="299339"/>
          </a:xfrm>
          <a:prstGeom prst="rect">
            <a:avLst/>
          </a:prstGeom>
        </p:spPr>
        <p:txBody>
          <a:bodyPr anchor="ctr"/>
          <a:lstStyle>
            <a:lvl1pPr algn="r"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32959" y="408189"/>
            <a:ext cx="10254082" cy="612283"/>
          </a:xfrm>
          <a:prstGeom prst="rect">
            <a:avLst/>
          </a:prstGeo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645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33005" y="1224567"/>
            <a:ext cx="4992040" cy="4762205"/>
          </a:xfrm>
          <a:prstGeom prst="rect">
            <a:avLst/>
          </a:prstGeom>
        </p:spPr>
        <p:txBody>
          <a:bodyPr vert="horz" lIns="101600" tIns="0" rIns="82550" bIns="0" rtlCol="0">
            <a:noAutofit/>
          </a:bodyPr>
          <a:lstStyle>
            <a:lvl1pPr marL="215900" marR="0" lvl="0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51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47700" marR="0" lvl="1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51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080135" marR="0" lvl="2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51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511935" marR="0" lvl="3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51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1943735" marR="0" lvl="4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51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5895002" y="1224567"/>
            <a:ext cx="4992040" cy="476220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51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51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51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51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51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8" name="灯片编号占位符 17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10687648" y="6138878"/>
            <a:ext cx="767458" cy="299339"/>
          </a:xfrm>
          <a:prstGeom prst="rect">
            <a:avLst/>
          </a:prstGeom>
        </p:spPr>
        <p:txBody>
          <a:bodyPr anchor="ctr"/>
          <a:lstStyle>
            <a:lvl1pPr algn="r"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32959" y="408189"/>
            <a:ext cx="10254082" cy="612283"/>
          </a:xfrm>
          <a:prstGeom prst="rect">
            <a:avLst/>
          </a:prstGeo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645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33005" y="1224567"/>
            <a:ext cx="4992040" cy="360003"/>
          </a:xfrm>
          <a:prstGeom prst="rect">
            <a:avLst/>
          </a:prstGeo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1890" b="1" u="none" strike="noStrike" kern="1200" cap="none" spc="200" normalizeH="0" baseline="0">
                <a:solidFill>
                  <a:schemeClr val="tx1"/>
                </a:solidFill>
                <a:uFillTx/>
              </a:defRPr>
            </a:lvl1pPr>
            <a:lvl2pPr marL="431800" indent="0">
              <a:buNone/>
              <a:defRPr sz="1890" b="1"/>
            </a:lvl2pPr>
            <a:lvl3pPr marL="864235" indent="0">
              <a:buNone/>
              <a:defRPr sz="1700" b="1"/>
            </a:lvl3pPr>
            <a:lvl4pPr marL="1296035" indent="0">
              <a:buNone/>
              <a:defRPr sz="1510" b="1"/>
            </a:lvl4pPr>
            <a:lvl5pPr marL="1727835" indent="0">
              <a:buNone/>
              <a:defRPr sz="1510" b="1"/>
            </a:lvl5pPr>
            <a:lvl6pPr marL="2160270" indent="0">
              <a:buNone/>
              <a:defRPr sz="1510" b="1"/>
            </a:lvl6pPr>
            <a:lvl7pPr marL="2592070" indent="0">
              <a:buNone/>
              <a:defRPr sz="1510" b="1"/>
            </a:lvl7pPr>
            <a:lvl8pPr marL="3023870" indent="0">
              <a:buNone/>
              <a:defRPr sz="1510" b="1"/>
            </a:lvl8pPr>
            <a:lvl9pPr marL="3456305" indent="0">
              <a:buNone/>
              <a:defRPr sz="151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33000" y="1690434"/>
            <a:ext cx="4992000" cy="4301324"/>
          </a:xfrm>
          <a:prstGeom prst="rect">
            <a:avLst/>
          </a:prstGeom>
        </p:spPr>
        <p:txBody>
          <a:bodyPr vert="horz" lIns="101600" tIns="0" rIns="82550" bIns="0" rtlCol="0">
            <a:noAutofit/>
          </a:bodyPr>
          <a:lstStyle>
            <a:lvl1pPr marL="215900" marR="0" lvl="0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51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47700" marR="0" lvl="1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51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080135" marR="0" lvl="2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51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511935" marR="0" lvl="3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51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1943735" marR="0" lvl="4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51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5892047" y="1224567"/>
            <a:ext cx="4992040" cy="360003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90204" pitchFamily="34" charset="0"/>
              <a:buNone/>
              <a:defRPr kumimoji="0" lang="zh-CN" altLang="en-US" sz="189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31800" indent="0">
              <a:buNone/>
              <a:defRPr sz="1890" b="1"/>
            </a:lvl2pPr>
            <a:lvl3pPr marL="864235" indent="0">
              <a:buNone/>
              <a:defRPr sz="1700" b="1"/>
            </a:lvl3pPr>
            <a:lvl4pPr marL="1296035" indent="0">
              <a:buNone/>
              <a:defRPr sz="1510" b="1"/>
            </a:lvl4pPr>
            <a:lvl5pPr marL="1727835" indent="0">
              <a:buNone/>
              <a:defRPr sz="1510" b="1"/>
            </a:lvl5pPr>
            <a:lvl6pPr marL="2160270" indent="0">
              <a:buNone/>
              <a:defRPr sz="1510" b="1"/>
            </a:lvl6pPr>
            <a:lvl7pPr marL="2592070" indent="0">
              <a:buNone/>
              <a:defRPr sz="1510" b="1"/>
            </a:lvl7pPr>
            <a:lvl8pPr marL="3023870" indent="0">
              <a:buNone/>
              <a:defRPr sz="1510" b="1"/>
            </a:lvl8pPr>
            <a:lvl9pPr marL="3456305" indent="0">
              <a:buNone/>
              <a:defRPr sz="151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5892047" y="1690434"/>
            <a:ext cx="4992040" cy="4301324"/>
          </a:xfrm>
          <a:prstGeom prst="rect">
            <a:avLst/>
          </a:prstGeom>
        </p:spPr>
        <p:txBody>
          <a:bodyPr vert="horz" lIns="101600" tIns="0" rIns="82550" bIns="0" rtlCol="0">
            <a:noAutofit/>
          </a:bodyPr>
          <a:lstStyle>
            <a:lvl1pPr marL="215900" marR="0" lvl="0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51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47700" marR="0" lvl="1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51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080135" marR="0" lvl="2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51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511935" marR="0" lvl="3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51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1943735" marR="0" lvl="4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51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10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10687648" y="6138878"/>
            <a:ext cx="767458" cy="299339"/>
          </a:xfrm>
          <a:prstGeom prst="rect">
            <a:avLst/>
          </a:prstGeom>
        </p:spPr>
        <p:txBody>
          <a:bodyPr anchor="ctr"/>
          <a:lstStyle>
            <a:lvl1pPr algn="r"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32959" y="408189"/>
            <a:ext cx="10254082" cy="612283"/>
          </a:xfrm>
          <a:prstGeom prst="rect">
            <a:avLst/>
          </a:prstGeo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645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6" name="灯片编号占位符 17"/>
          <p:cNvSpPr>
            <a:spLocks noGrp="1"/>
          </p:cNvSpPr>
          <p:nvPr>
            <p:ph type="sldNum" sz="quarter" idx="12"/>
            <p:custDataLst>
              <p:tags r:id="rId2"/>
            </p:custDataLst>
          </p:nvPr>
        </p:nvSpPr>
        <p:spPr>
          <a:xfrm>
            <a:off x="10687648" y="6138878"/>
            <a:ext cx="767458" cy="299339"/>
          </a:xfrm>
          <a:prstGeom prst="rect">
            <a:avLst/>
          </a:prstGeom>
        </p:spPr>
        <p:txBody>
          <a:bodyPr anchor="ctr"/>
          <a:lstStyle>
            <a:lvl1pPr algn="r"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17"/>
          <p:cNvSpPr>
            <a:spLocks noGrp="1"/>
          </p:cNvSpPr>
          <p:nvPr>
            <p:ph type="sldNum" sz="quarter" idx="12"/>
            <p:custDataLst>
              <p:tags r:id="rId1"/>
            </p:custDataLst>
          </p:nvPr>
        </p:nvSpPr>
        <p:spPr>
          <a:xfrm>
            <a:off x="10687648" y="6138878"/>
            <a:ext cx="767458" cy="299339"/>
          </a:xfrm>
          <a:prstGeom prst="rect">
            <a:avLst/>
          </a:prstGeom>
        </p:spPr>
        <p:txBody>
          <a:bodyPr anchor="ctr"/>
          <a:lstStyle>
            <a:lvl1pPr algn="r"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pic>
        <p:nvPicPr>
          <p:cNvPr id="21" name="图片 20" descr="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7620" y="-3810"/>
            <a:ext cx="11533505" cy="648716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1"/>
            </p:custDataLst>
          </p:nvPr>
        </p:nvSpPr>
        <p:spPr>
          <a:xfrm>
            <a:off x="633005" y="1224567"/>
            <a:ext cx="4992040" cy="4762205"/>
          </a:xfrm>
          <a:prstGeom prst="rect">
            <a:avLst/>
          </a:prstGeo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None/>
              <a:defRPr kumimoji="0" lang="zh-CN" altLang="en-US" sz="151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47700" marR="0" lvl="1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51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080135" marR="0" lvl="2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51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511935" marR="0" lvl="3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51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1943735" marR="0" lvl="4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51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2"/>
            </p:custDataLst>
          </p:nvPr>
        </p:nvSpPr>
        <p:spPr>
          <a:xfrm>
            <a:off x="5895047" y="1224567"/>
            <a:ext cx="4992040" cy="4762205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>
            <a:lvl1pPr marL="215900" marR="0" lvl="0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51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632959" y="408189"/>
            <a:ext cx="10254082" cy="61228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8" name="灯片编号占位符 17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10687648" y="6138878"/>
            <a:ext cx="767458" cy="299339"/>
          </a:xfrm>
          <a:prstGeom prst="rect">
            <a:avLst/>
          </a:prstGeom>
        </p:spPr>
        <p:txBody>
          <a:bodyPr anchor="ctr"/>
          <a:lstStyle>
            <a:lvl1pPr algn="r"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单张大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idx="1" hasCustomPrompt="1"/>
          </p:nvPr>
        </p:nvSpPr>
        <p:spPr>
          <a:xfrm>
            <a:off x="0" y="0"/>
            <a:ext cx="11523100" cy="6489775"/>
          </a:xfrm>
        </p:spPr>
        <p:txBody>
          <a:bodyPr vert="horz" lIns="101600" tIns="0" rIns="82550" bIns="0" rtlCol="0">
            <a:noAutofit/>
          </a:bodyPr>
          <a:lstStyle>
            <a:lvl1pPr marL="215900" marR="0" lvl="0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227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1pPr>
            <a:lvl2pPr marL="431800" marR="0" lvl="1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None/>
              <a:tabLst>
                <a:tab pos="1609725" algn="l"/>
              </a:tabLst>
              <a:defRPr kumimoji="0" lang="zh-CN" altLang="en-US" sz="227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2pPr>
            <a:lvl3pPr marL="1080135" marR="0" lvl="2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227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3pPr>
            <a:lvl4pPr marL="1511935" marR="0" lvl="3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227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4pPr>
            <a:lvl5pPr marL="1943735" marR="0" lvl="4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227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单击此处编辑正文</a:t>
            </a: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1"/>
            </p:custDataLst>
          </p:nvPr>
        </p:nvSpPr>
        <p:spPr>
          <a:xfrm>
            <a:off x="9988474" y="900008"/>
            <a:ext cx="898568" cy="5091881"/>
          </a:xfrm>
          <a:prstGeom prst="rect">
            <a:avLst/>
          </a:prstGeo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27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633000" y="900000"/>
            <a:ext cx="9286395" cy="5091881"/>
          </a:xfrm>
          <a:prstGeom prst="rect">
            <a:avLst/>
          </a:prstGeom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灯片编号占位符 17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10687648" y="6138878"/>
            <a:ext cx="767458" cy="299339"/>
          </a:xfrm>
          <a:prstGeom prst="rect">
            <a:avLst/>
          </a:prstGeom>
        </p:spPr>
        <p:txBody>
          <a:bodyPr anchor="ctr"/>
          <a:lstStyle>
            <a:lvl1pPr algn="r"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"/>
            </p:custDataLst>
          </p:nvPr>
        </p:nvSpPr>
        <p:spPr>
          <a:xfrm>
            <a:off x="633005" y="900008"/>
            <a:ext cx="10254082" cy="476220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6" name="灯片编号占位符 17"/>
          <p:cNvSpPr>
            <a:spLocks noGrp="1"/>
          </p:cNvSpPr>
          <p:nvPr>
            <p:ph type="sldNum" sz="quarter" idx="12"/>
            <p:custDataLst>
              <p:tags r:id="rId2"/>
            </p:custDataLst>
          </p:nvPr>
        </p:nvSpPr>
        <p:spPr>
          <a:xfrm>
            <a:off x="10687648" y="6138878"/>
            <a:ext cx="767458" cy="299339"/>
          </a:xfrm>
          <a:prstGeom prst="rect">
            <a:avLst/>
          </a:prstGeom>
        </p:spPr>
        <p:txBody>
          <a:bodyPr anchor="ctr"/>
          <a:lstStyle>
            <a:lvl1pPr algn="r"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632959" y="2445620"/>
            <a:ext cx="10254082" cy="849607"/>
          </a:xfrm>
          <a:prstGeom prst="rect">
            <a:avLst/>
          </a:prstGeom>
        </p:spPr>
        <p:txBody>
          <a:bodyPr vert="horz" lIns="101600" tIns="38100" rIns="25400" bIns="38100" rtlCol="0" anchor="t" anchorCtr="0">
            <a:no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5100" b="0" i="0" u="none" strike="noStrike" kern="1200" cap="none" spc="600" normalizeH="0" baseline="0" noProof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</a:p>
        </p:txBody>
      </p:sp>
      <p:sp>
        <p:nvSpPr>
          <p:cNvPr id="6" name="灯片编号占位符 17"/>
          <p:cNvSpPr>
            <a:spLocks noGrp="1"/>
          </p:cNvSpPr>
          <p:nvPr>
            <p:ph type="sldNum" sz="quarter" idx="12"/>
            <p:custDataLst>
              <p:tags r:id="rId2"/>
            </p:custDataLst>
          </p:nvPr>
        </p:nvSpPr>
        <p:spPr>
          <a:xfrm>
            <a:off x="10687648" y="6138878"/>
            <a:ext cx="767458" cy="299339"/>
          </a:xfrm>
          <a:prstGeom prst="rect">
            <a:avLst/>
          </a:prstGeom>
        </p:spPr>
        <p:txBody>
          <a:bodyPr anchor="ctr"/>
          <a:lstStyle>
            <a:lvl1pPr algn="r"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联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内容占位符 1"/>
          <p:cNvSpPr>
            <a:spLocks noGrp="1"/>
          </p:cNvSpPr>
          <p:nvPr>
            <p:ph sz="half" idx="2" hasCustomPrompt="1"/>
          </p:nvPr>
        </p:nvSpPr>
        <p:spPr>
          <a:xfrm>
            <a:off x="442158" y="534014"/>
            <a:ext cx="5101913" cy="5412146"/>
          </a:xfrm>
        </p:spPr>
        <p:txBody>
          <a:bodyPr vert="horz" lIns="101600" tIns="0" rIns="82550" bIns="0" rtlCol="0">
            <a:noAutofit/>
          </a:bodyPr>
          <a:lstStyle>
            <a:lvl1pPr marL="215900" marR="0" lvl="0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227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1pPr>
            <a:lvl2pPr marL="647700" marR="0" lvl="1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227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2pPr>
            <a:lvl3pPr marL="1080135" marR="0" lvl="2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227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3pPr>
            <a:lvl4pPr marL="1511935" marR="0" lvl="3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227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4pPr>
            <a:lvl5pPr marL="1943735" marR="0" lvl="4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227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单击此处编辑正文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half" idx="13" hasCustomPrompt="1"/>
          </p:nvPr>
        </p:nvSpPr>
        <p:spPr>
          <a:xfrm>
            <a:off x="5940633" y="534014"/>
            <a:ext cx="5101913" cy="5412146"/>
          </a:xfrm>
        </p:spPr>
        <p:txBody>
          <a:bodyPr vert="horz" lIns="101600" tIns="0" rIns="82550" bIns="0" rtlCol="0">
            <a:noAutofit/>
          </a:bodyPr>
          <a:lstStyle>
            <a:lvl1pPr marL="215900" marR="0" lvl="0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227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1pPr>
            <a:lvl2pPr marL="647700" marR="0" lvl="1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227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2pPr>
            <a:lvl3pPr marL="1080135" marR="0" lvl="2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227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3pPr>
            <a:lvl4pPr marL="1511935" marR="0" lvl="3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227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4pPr>
            <a:lvl5pPr marL="1943735" marR="0" lvl="4" indent="-215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227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</a:t>
            </a:r>
            <a:r>
              <a:rPr>
                <a:sym typeface="+mn-ea"/>
              </a:rPr>
              <a:t>正文</a:t>
            </a:r>
            <a:endParaRPr dirty="0">
              <a:sym typeface="+mn-ea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32899" y="589236"/>
            <a:ext cx="10253103" cy="849630"/>
          </a:xfrm>
        </p:spPr>
        <p:txBody>
          <a:bodyPr vert="horz" lIns="101600" tIns="38100" rIns="25400" bIns="38100" rtlCol="0" anchor="ctr" anchorCtr="0">
            <a:no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3025" b="0" i="0" u="none" strike="noStrike" kern="1200" cap="none" spc="600" normalizeH="0" baseline="0" noProof="1" dirty="0">
                <a:solidFill>
                  <a:schemeClr val="tx1"/>
                </a:solidFill>
                <a:effectLst/>
                <a:uFillTx/>
                <a:latin typeface="+mn-ea"/>
                <a:ea typeface="+mn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33005" y="3598800"/>
            <a:ext cx="10254082" cy="590405"/>
          </a:xfrm>
          <a:prstGeom prst="rect">
            <a:avLst/>
          </a:prstGeom>
        </p:spPr>
        <p:txBody>
          <a:bodyPr lIns="101600" tIns="38100" rIns="63500" bIns="38100" anchor="t" anchorCtr="0">
            <a:noAutofit/>
          </a:bodyPr>
          <a:lstStyle>
            <a:lvl1pPr>
              <a:defRPr sz="3400" b="0" u="none" strike="noStrike" kern="1200" cap="none" spc="300" normalizeH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633000" y="4263000"/>
            <a:ext cx="10254082" cy="1018569"/>
          </a:xfrm>
          <a:prstGeom prst="rect">
            <a:avLst/>
          </a:prstGeom>
        </p:spPr>
        <p:txBody>
          <a:bodyPr lIns="101600" tIns="38100" rIns="76200" bIns="38100">
            <a:noAutofit/>
          </a:bodyPr>
          <a:lstStyle>
            <a:lvl1pPr marL="0" indent="0" eaLnBrk="1" fontAlgn="auto" latinLnBrk="0" hangingPunct="1">
              <a:buNone/>
              <a:defRPr kumimoji="0" lang="zh-CN" altLang="en-US" sz="151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31800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2pPr>
            <a:lvl3pPr marL="864235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3pPr>
            <a:lvl4pPr marL="1296035" indent="0">
              <a:buNone/>
              <a:defRPr sz="1510">
                <a:solidFill>
                  <a:schemeClr val="tx1">
                    <a:tint val="75000"/>
                  </a:schemeClr>
                </a:solidFill>
              </a:defRPr>
            </a:lvl4pPr>
            <a:lvl5pPr marL="1727835" indent="0">
              <a:buNone/>
              <a:defRPr sz="1510">
                <a:solidFill>
                  <a:schemeClr val="tx1">
                    <a:tint val="75000"/>
                  </a:schemeClr>
                </a:solidFill>
              </a:defRPr>
            </a:lvl5pPr>
            <a:lvl6pPr marL="2160270" indent="0">
              <a:buNone/>
              <a:defRPr sz="1510">
                <a:solidFill>
                  <a:schemeClr val="tx1">
                    <a:tint val="75000"/>
                  </a:schemeClr>
                </a:solidFill>
              </a:defRPr>
            </a:lvl6pPr>
            <a:lvl7pPr marL="2592070" indent="0">
              <a:buNone/>
              <a:defRPr sz="1510">
                <a:solidFill>
                  <a:schemeClr val="tx1">
                    <a:tint val="75000"/>
                  </a:schemeClr>
                </a:solidFill>
              </a:defRPr>
            </a:lvl7pPr>
            <a:lvl8pPr marL="3023870" indent="0">
              <a:buNone/>
              <a:defRPr sz="1510">
                <a:solidFill>
                  <a:schemeClr val="tx1">
                    <a:tint val="75000"/>
                  </a:schemeClr>
                </a:solidFill>
              </a:defRPr>
            </a:lvl8pPr>
            <a:lvl9pPr marL="3456305" indent="0">
              <a:buNone/>
              <a:defRPr sz="151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7" name="灯片编号占位符 17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10687648" y="6138878"/>
            <a:ext cx="767458" cy="299339"/>
          </a:xfrm>
          <a:prstGeom prst="rect">
            <a:avLst/>
          </a:prstGeom>
        </p:spPr>
        <p:txBody>
          <a:bodyPr anchor="ctr"/>
          <a:lstStyle>
            <a:lvl1pPr algn="r"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522074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13" Type="http://schemas.openxmlformats.org/officeDocument/2006/relationships/tags" Target="../tags/tag4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4.xml"/><Relationship Id="rId10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Relationship Id="rId14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12" Type="http://schemas.openxmlformats.org/officeDocument/2006/relationships/tags" Target="../tags/tag40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30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7.xml"/><Relationship Id="rId12" Type="http://schemas.openxmlformats.org/officeDocument/2006/relationships/slideLayout" Target="../slideLayouts/slideLayout42.xml"/><Relationship Id="rId2" Type="http://schemas.openxmlformats.org/officeDocument/2006/relationships/slideLayout" Target="../slideLayouts/slideLayout3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41.xml"/><Relationship Id="rId5" Type="http://schemas.openxmlformats.org/officeDocument/2006/relationships/slideLayout" Target="../slideLayouts/slideLayout35.xml"/><Relationship Id="rId15" Type="http://schemas.openxmlformats.org/officeDocument/2006/relationships/tags" Target="../tags/tag74.xml"/><Relationship Id="rId10" Type="http://schemas.openxmlformats.org/officeDocument/2006/relationships/slideLayout" Target="../slideLayouts/slideLayout40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14" Type="http://schemas.openxmlformats.org/officeDocument/2006/relationships/tags" Target="../tags/tag73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0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45.xml"/><Relationship Id="rId7" Type="http://schemas.openxmlformats.org/officeDocument/2006/relationships/slideLayout" Target="../slideLayouts/slideLayout49.xml"/><Relationship Id="rId12" Type="http://schemas.openxmlformats.org/officeDocument/2006/relationships/tags" Target="../tags/tag106.xml"/><Relationship Id="rId2" Type="http://schemas.openxmlformats.org/officeDocument/2006/relationships/slideLayout" Target="../slideLayouts/slideLayout44.xml"/><Relationship Id="rId1" Type="http://schemas.openxmlformats.org/officeDocument/2006/relationships/slideLayout" Target="../slideLayouts/slideLayout43.xml"/><Relationship Id="rId6" Type="http://schemas.openxmlformats.org/officeDocument/2006/relationships/slideLayout" Target="../slideLayouts/slideLayout48.xml"/><Relationship Id="rId11" Type="http://schemas.openxmlformats.org/officeDocument/2006/relationships/theme" Target="../theme/theme5.xml"/><Relationship Id="rId5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6.xml"/><Relationship Id="rId9" Type="http://schemas.openxmlformats.org/officeDocument/2006/relationships/slideLayout" Target="../slideLayouts/slideLayout5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1173" y="6000004"/>
            <a:ext cx="2550938" cy="2993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135">
                <a:solidFill>
                  <a:schemeClr val="tx1">
                    <a:tint val="75000"/>
                  </a:schemeClr>
                </a:solidFill>
                <a:latin typeface="+mn-ea"/>
              </a:defRPr>
            </a:lvl1pPr>
          </a:lstStyle>
          <a:p>
            <a:fld id="{760FBDFE-C587-4B4C-A407-44438C67B59E}" type="datetimeFigureOut">
              <a:rPr lang="zh-CN" altLang="en-US" smtClean="0"/>
              <a:t>2021/3/11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888763" y="6000004"/>
            <a:ext cx="3741375" cy="2993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135">
                <a:solidFill>
                  <a:schemeClr val="tx1">
                    <a:tint val="75000"/>
                  </a:schemeClr>
                </a:solidFill>
                <a:latin typeface="+mn-ea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135223" y="6000004"/>
            <a:ext cx="2550938" cy="2993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135">
                <a:solidFill>
                  <a:schemeClr val="tx1">
                    <a:tint val="75000"/>
                  </a:schemeClr>
                </a:solidFill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0"/>
          </a:p>
        </p:txBody>
      </p:sp>
      <p:sp>
        <p:nvSpPr>
          <p:cNvPr id="8" name="标题 7"/>
          <p:cNvSpPr>
            <a:spLocks noGrp="1"/>
          </p:cNvSpPr>
          <p:nvPr>
            <p:ph type="title" hasCustomPrompt="1"/>
          </p:nvPr>
        </p:nvSpPr>
        <p:spPr>
          <a:xfrm>
            <a:off x="632899" y="549204"/>
            <a:ext cx="10253103" cy="6123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025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n-ea"/>
                <a:ea typeface="+mn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idx="1" hasCustomPrompt="1"/>
          </p:nvPr>
        </p:nvSpPr>
        <p:spPr>
          <a:xfrm>
            <a:off x="632940" y="1425038"/>
            <a:ext cx="10253021" cy="4487521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>
            <a:lvl1pPr>
              <a:defRPr sz="2270"/>
            </a:lvl1pPr>
            <a:lvl2pPr>
              <a:defRPr sz="2270"/>
            </a:lvl2pPr>
            <a:lvl3pPr>
              <a:defRPr sz="2270"/>
            </a:lvl3pPr>
            <a:lvl4pPr>
              <a:defRPr sz="2270"/>
            </a:lvl4pPr>
            <a:lvl5pPr>
              <a:defRPr sz="2270"/>
            </a:lvl5pPr>
          </a:lstStyle>
          <a:p>
            <a:pPr lvl="0"/>
            <a:r>
              <a:rPr lang="zh-CN" altLang="en-US" dirty="0"/>
              <a:t>单击此处编辑正文</a:t>
            </a:r>
          </a:p>
          <a:p>
            <a:pPr lvl="0"/>
            <a:r>
              <a:rPr lang="zh-CN" altLang="en-US" dirty="0">
                <a:sym typeface="+mn-ea"/>
              </a:rPr>
              <a:t>单击此处编辑正文</a:t>
            </a:r>
            <a:endParaRPr lang="zh-CN" altLang="en-US" dirty="0"/>
          </a:p>
          <a:p>
            <a:pPr lvl="0"/>
            <a:r>
              <a:rPr lang="zh-CN" altLang="en-US" dirty="0">
                <a:sym typeface="+mn-ea"/>
              </a:rPr>
              <a:t>单击此处编辑正文</a:t>
            </a:r>
            <a:endParaRPr lang="zh-CN" altLang="en-US" dirty="0"/>
          </a:p>
          <a:p>
            <a:pPr lvl="0"/>
            <a:r>
              <a:rPr lang="zh-CN" altLang="en-US" dirty="0">
                <a:sym typeface="+mn-ea"/>
              </a:rPr>
              <a:t>单击此处编辑正文</a:t>
            </a:r>
            <a:endParaRPr lang="zh-CN" altLang="en-US" dirty="0"/>
          </a:p>
          <a:p>
            <a:pPr lvl="0"/>
            <a:r>
              <a:rPr lang="zh-CN" altLang="en-US" dirty="0">
                <a:sym typeface="+mn-ea"/>
              </a:rPr>
              <a:t>单击此处编辑正文</a:t>
            </a:r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712" r:id="rId9"/>
  </p:sldLayoutIdLst>
  <p:txStyles>
    <p:titleStyle>
      <a:lvl1pPr algn="l" defTabSz="864235" rtl="0" eaLnBrk="1" fontAlgn="auto" latinLnBrk="0" hangingPunct="1">
        <a:lnSpc>
          <a:spcPct val="100000"/>
        </a:lnSpc>
        <a:spcBef>
          <a:spcPct val="0"/>
        </a:spcBef>
        <a:buNone/>
        <a:defRPr sz="2645" b="1" u="none" strike="noStrike" kern="1200" cap="none" spc="200" normalizeH="0">
          <a:solidFill>
            <a:schemeClr val="tx1"/>
          </a:solidFill>
          <a:uFillTx/>
          <a:latin typeface="+mn-ea"/>
          <a:ea typeface="+mn-ea"/>
          <a:cs typeface="+mj-cs"/>
        </a:defRPr>
      </a:lvl1pPr>
    </p:titleStyle>
    <p:bodyStyle>
      <a:lvl1pPr marL="215900" indent="-215900" algn="l" defTabSz="864235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defRPr sz="1510" u="none" strike="noStrike" kern="1200" cap="none" spc="150" normalizeH="0" baseline="0">
          <a:solidFill>
            <a:schemeClr val="tx1"/>
          </a:solidFill>
          <a:uFillTx/>
          <a:latin typeface="+mn-ea"/>
          <a:ea typeface="+mn-ea"/>
          <a:cs typeface="+mn-cs"/>
        </a:defRPr>
      </a:lvl1pPr>
      <a:lvl2pPr marL="647700" indent="-215900" algn="l" defTabSz="864235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tabLst>
          <a:tab pos="1520825" algn="l"/>
        </a:tabLst>
        <a:defRPr sz="1510" u="none" strike="noStrike" kern="1200" cap="none" spc="150" normalizeH="0" baseline="0">
          <a:solidFill>
            <a:schemeClr val="tx1"/>
          </a:solidFill>
          <a:uFillTx/>
          <a:latin typeface="+mn-ea"/>
          <a:ea typeface="+mn-ea"/>
          <a:cs typeface="+mn-cs"/>
        </a:defRPr>
      </a:lvl2pPr>
      <a:lvl3pPr marL="1080135" indent="-215900" algn="l" defTabSz="864235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defRPr sz="1510" u="none" strike="noStrike" kern="1200" cap="none" spc="150" normalizeH="0" baseline="0">
          <a:solidFill>
            <a:schemeClr val="tx1"/>
          </a:solidFill>
          <a:uFillTx/>
          <a:latin typeface="+mn-ea"/>
          <a:ea typeface="+mn-ea"/>
          <a:cs typeface="+mn-cs"/>
        </a:defRPr>
      </a:lvl3pPr>
      <a:lvl4pPr marL="1511935" indent="-215900" algn="l" defTabSz="864235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defRPr sz="1510" u="none" strike="noStrike" kern="1200" cap="none" spc="150" normalizeH="0" baseline="0">
          <a:solidFill>
            <a:schemeClr val="tx1"/>
          </a:solidFill>
          <a:uFillTx/>
          <a:latin typeface="+mn-ea"/>
          <a:ea typeface="+mn-ea"/>
          <a:cs typeface="+mn-cs"/>
        </a:defRPr>
      </a:lvl4pPr>
      <a:lvl5pPr marL="1943735" indent="-215900" algn="l" defTabSz="864235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defRPr sz="1510" u="none" strike="noStrike" kern="1200" cap="none" spc="150" normalizeH="0" baseline="0">
          <a:solidFill>
            <a:schemeClr val="tx1"/>
          </a:solidFill>
          <a:uFillTx/>
          <a:latin typeface="+mn-ea"/>
          <a:ea typeface="+mn-ea"/>
          <a:cs typeface="+mn-cs"/>
        </a:defRPr>
      </a:lvl5pPr>
      <a:lvl6pPr marL="2375535" indent="-215900" algn="l" defTabSz="864235" rtl="0" eaLnBrk="1" latinLnBrk="0" hangingPunct="1">
        <a:lnSpc>
          <a:spcPct val="90000"/>
        </a:lnSpc>
        <a:spcBef>
          <a:spcPct val="95000"/>
        </a:spcBef>
        <a:buFont typeface="Arial" panose="020B060402020209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807970" indent="-215900" algn="l" defTabSz="864235" rtl="0" eaLnBrk="1" latinLnBrk="0" hangingPunct="1">
        <a:lnSpc>
          <a:spcPct val="90000"/>
        </a:lnSpc>
        <a:spcBef>
          <a:spcPct val="95000"/>
        </a:spcBef>
        <a:buFont typeface="Arial" panose="020B060402020209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239770" indent="-215900" algn="l" defTabSz="864235" rtl="0" eaLnBrk="1" latinLnBrk="0" hangingPunct="1">
        <a:lnSpc>
          <a:spcPct val="90000"/>
        </a:lnSpc>
        <a:spcBef>
          <a:spcPct val="95000"/>
        </a:spcBef>
        <a:buFont typeface="Arial" panose="020B060402020209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671570" indent="-215900" algn="l" defTabSz="864235" rtl="0" eaLnBrk="1" latinLnBrk="0" hangingPunct="1">
        <a:lnSpc>
          <a:spcPct val="90000"/>
        </a:lnSpc>
        <a:spcBef>
          <a:spcPct val="95000"/>
        </a:spcBef>
        <a:buFont typeface="Arial" panose="020B060402020209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86423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1pPr>
      <a:lvl2pPr marL="431800" algn="l" defTabSz="86423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2pPr>
      <a:lvl3pPr marL="864235" algn="l" defTabSz="86423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296035" algn="l" defTabSz="86423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1727835" algn="l" defTabSz="86423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159635" algn="l" defTabSz="86423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592070" algn="l" defTabSz="86423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023870" algn="l" defTabSz="86423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455670" algn="l" defTabSz="86423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KSO_TEMPLATE" hidden="1"/>
          <p:cNvSpPr/>
          <p:nvPr>
            <p:custDataLst>
              <p:tags r:id="rId13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</p:sldLayoutIdLst>
  <p:hf sldNum="0" hdr="0" ftr="0" dt="0"/>
  <p:txStyles>
    <p:titleStyle>
      <a:lvl1pPr algn="l" defTabSz="864235" rtl="0" eaLnBrk="1" fontAlgn="auto" latinLnBrk="0" hangingPunct="1">
        <a:lnSpc>
          <a:spcPct val="100000"/>
        </a:lnSpc>
        <a:spcBef>
          <a:spcPct val="0"/>
        </a:spcBef>
        <a:buNone/>
        <a:defRPr sz="2645" b="1" u="none" strike="noStrike" kern="1200" cap="none" spc="200" normalizeH="0">
          <a:solidFill>
            <a:schemeClr val="tx1"/>
          </a:solidFill>
          <a:uFillTx/>
          <a:latin typeface="+mj-lt"/>
          <a:ea typeface="+mj-ea"/>
          <a:cs typeface="+mj-cs"/>
        </a:defRPr>
      </a:lvl1pPr>
    </p:titleStyle>
    <p:bodyStyle>
      <a:lvl1pPr marL="215900" indent="-215900" algn="l" defTabSz="864235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defRPr sz="151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1pPr>
      <a:lvl2pPr marL="647700" indent="-215900" algn="l" defTabSz="864235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tabLst>
          <a:tab pos="1520825" algn="l"/>
        </a:tabLst>
        <a:defRPr sz="151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2pPr>
      <a:lvl3pPr marL="1080135" indent="-215900" algn="l" defTabSz="864235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defRPr sz="151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3pPr>
      <a:lvl4pPr marL="1511935" indent="-215900" algn="l" defTabSz="864235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defRPr sz="151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4pPr>
      <a:lvl5pPr marL="1943735" indent="-215900" algn="l" defTabSz="864235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defRPr sz="151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5pPr>
      <a:lvl6pPr marL="2376170" indent="-215900" algn="l" defTabSz="864235" rtl="0" eaLnBrk="1" latinLnBrk="0" hangingPunct="1">
        <a:lnSpc>
          <a:spcPct val="90000"/>
        </a:lnSpc>
        <a:spcBef>
          <a:spcPct val="95000"/>
        </a:spcBef>
        <a:buFont typeface="Arial" panose="020B060402020209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807970" indent="-215900" algn="l" defTabSz="864235" rtl="0" eaLnBrk="1" latinLnBrk="0" hangingPunct="1">
        <a:lnSpc>
          <a:spcPct val="90000"/>
        </a:lnSpc>
        <a:spcBef>
          <a:spcPct val="95000"/>
        </a:spcBef>
        <a:buFont typeface="Arial" panose="020B060402020209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239770" indent="-215900" algn="l" defTabSz="864235" rtl="0" eaLnBrk="1" latinLnBrk="0" hangingPunct="1">
        <a:lnSpc>
          <a:spcPct val="90000"/>
        </a:lnSpc>
        <a:spcBef>
          <a:spcPct val="95000"/>
        </a:spcBef>
        <a:buFont typeface="Arial" panose="020B060402020209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672205" indent="-215900" algn="l" defTabSz="864235" rtl="0" eaLnBrk="1" latinLnBrk="0" hangingPunct="1">
        <a:lnSpc>
          <a:spcPct val="90000"/>
        </a:lnSpc>
        <a:spcBef>
          <a:spcPct val="95000"/>
        </a:spcBef>
        <a:buFont typeface="Arial" panose="020B060402020209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86423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1pPr>
      <a:lvl2pPr marL="431800" algn="l" defTabSz="86423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2pPr>
      <a:lvl3pPr marL="864235" algn="l" defTabSz="86423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296035" algn="l" defTabSz="86423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1727835" algn="l" defTabSz="86423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160270" algn="l" defTabSz="86423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592070" algn="l" defTabSz="86423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023870" algn="l" defTabSz="86423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456305" algn="l" defTabSz="86423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KSO_TEMPLATE" hidden="1"/>
          <p:cNvSpPr/>
          <p:nvPr>
            <p:custDataLst>
              <p:tags r:id="rId12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</p:sldLayoutIdLst>
  <p:hf sldNum="0" hdr="0" ftr="0" dt="0"/>
  <p:txStyles>
    <p:titleStyle>
      <a:lvl1pPr algn="l" defTabSz="864235" rtl="0" eaLnBrk="1" fontAlgn="auto" latinLnBrk="0" hangingPunct="1">
        <a:lnSpc>
          <a:spcPct val="100000"/>
        </a:lnSpc>
        <a:spcBef>
          <a:spcPct val="0"/>
        </a:spcBef>
        <a:buNone/>
        <a:defRPr sz="2645" b="1" u="none" strike="noStrike" kern="1200" cap="none" spc="200" normalizeH="0">
          <a:solidFill>
            <a:schemeClr val="tx1"/>
          </a:solidFill>
          <a:uFillTx/>
          <a:latin typeface="+mj-lt"/>
          <a:ea typeface="+mj-ea"/>
          <a:cs typeface="+mj-cs"/>
        </a:defRPr>
      </a:lvl1pPr>
    </p:titleStyle>
    <p:bodyStyle>
      <a:lvl1pPr marL="215900" indent="-215900" algn="l" defTabSz="864235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defRPr sz="151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1pPr>
      <a:lvl2pPr marL="647700" indent="-215900" algn="l" defTabSz="864235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tabLst>
          <a:tab pos="1520825" algn="l"/>
        </a:tabLst>
        <a:defRPr sz="151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2pPr>
      <a:lvl3pPr marL="1080135" indent="-215900" algn="l" defTabSz="864235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defRPr sz="151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3pPr>
      <a:lvl4pPr marL="1511935" indent="-215900" algn="l" defTabSz="864235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defRPr sz="151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4pPr>
      <a:lvl5pPr marL="1943735" indent="-215900" algn="l" defTabSz="864235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defRPr sz="151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5pPr>
      <a:lvl6pPr marL="2376170" indent="-215900" algn="l" defTabSz="864235" rtl="0" eaLnBrk="1" latinLnBrk="0" hangingPunct="1">
        <a:lnSpc>
          <a:spcPct val="90000"/>
        </a:lnSpc>
        <a:spcBef>
          <a:spcPct val="95000"/>
        </a:spcBef>
        <a:buFont typeface="Arial" panose="020B060402020209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807970" indent="-215900" algn="l" defTabSz="864235" rtl="0" eaLnBrk="1" latinLnBrk="0" hangingPunct="1">
        <a:lnSpc>
          <a:spcPct val="90000"/>
        </a:lnSpc>
        <a:spcBef>
          <a:spcPct val="95000"/>
        </a:spcBef>
        <a:buFont typeface="Arial" panose="020B060402020209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239770" indent="-215900" algn="l" defTabSz="864235" rtl="0" eaLnBrk="1" latinLnBrk="0" hangingPunct="1">
        <a:lnSpc>
          <a:spcPct val="90000"/>
        </a:lnSpc>
        <a:spcBef>
          <a:spcPct val="95000"/>
        </a:spcBef>
        <a:buFont typeface="Arial" panose="020B060402020209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672205" indent="-215900" algn="l" defTabSz="864235" rtl="0" eaLnBrk="1" latinLnBrk="0" hangingPunct="1">
        <a:lnSpc>
          <a:spcPct val="90000"/>
        </a:lnSpc>
        <a:spcBef>
          <a:spcPct val="95000"/>
        </a:spcBef>
        <a:buFont typeface="Arial" panose="020B060402020209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86423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1pPr>
      <a:lvl2pPr marL="431800" algn="l" defTabSz="86423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2pPr>
      <a:lvl3pPr marL="864235" algn="l" defTabSz="86423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296035" algn="l" defTabSz="86423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1727835" algn="l" defTabSz="86423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160270" algn="l" defTabSz="86423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592070" algn="l" defTabSz="86423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023870" algn="l" defTabSz="86423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456305" algn="l" defTabSz="86423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KSO_TEMPLATE" hidden="1"/>
          <p:cNvSpPr/>
          <p:nvPr>
            <p:custDataLst>
              <p:tags r:id="rId1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0"/>
          </a:p>
        </p:txBody>
      </p:sp>
      <p:sp>
        <p:nvSpPr>
          <p:cNvPr id="3" name="灯片编号占位符 17"/>
          <p:cNvSpPr>
            <a:spLocks noGrp="1"/>
          </p:cNvSpPr>
          <p:nvPr>
            <p:ph type="sldNum" sz="quarter" idx="4"/>
            <p:custDataLst>
              <p:tags r:id="rId15"/>
            </p:custDataLst>
          </p:nvPr>
        </p:nvSpPr>
        <p:spPr>
          <a:xfrm>
            <a:off x="10687648" y="6138878"/>
            <a:ext cx="767458" cy="299339"/>
          </a:xfrm>
          <a:prstGeom prst="rect">
            <a:avLst/>
          </a:prstGeom>
        </p:spPr>
        <p:txBody>
          <a:bodyPr anchor="ctr"/>
          <a:lstStyle>
            <a:lvl1pPr algn="r"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</p:sldLayoutIdLst>
  <p:hf sldNum="0" hdr="0" ftr="0" dt="0"/>
  <p:txStyles>
    <p:titleStyle>
      <a:lvl1pPr algn="l" defTabSz="864235" rtl="0" eaLnBrk="1" fontAlgn="auto" latinLnBrk="0" hangingPunct="1">
        <a:lnSpc>
          <a:spcPct val="100000"/>
        </a:lnSpc>
        <a:spcBef>
          <a:spcPct val="0"/>
        </a:spcBef>
        <a:buNone/>
        <a:defRPr sz="2645" b="1" u="none" strike="noStrike" kern="1200" cap="none" spc="200" normalizeH="0">
          <a:solidFill>
            <a:schemeClr val="tx1"/>
          </a:solidFill>
          <a:uFillTx/>
          <a:latin typeface="+mj-lt"/>
          <a:ea typeface="+mj-ea"/>
          <a:cs typeface="+mj-cs"/>
        </a:defRPr>
      </a:lvl1pPr>
    </p:titleStyle>
    <p:bodyStyle>
      <a:lvl1pPr marL="215900" indent="-215900" algn="l" defTabSz="864235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defRPr sz="151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1pPr>
      <a:lvl2pPr marL="647700" indent="-215900" algn="l" defTabSz="864235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tabLst>
          <a:tab pos="1520825" algn="l"/>
        </a:tabLst>
        <a:defRPr sz="151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2pPr>
      <a:lvl3pPr marL="1080135" indent="-215900" algn="l" defTabSz="864235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defRPr sz="151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3pPr>
      <a:lvl4pPr marL="1511935" indent="-215900" algn="l" defTabSz="864235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defRPr sz="151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4pPr>
      <a:lvl5pPr marL="1943735" indent="-215900" algn="l" defTabSz="864235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defRPr sz="151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5pPr>
      <a:lvl6pPr marL="2376170" indent="-215900" algn="l" defTabSz="864235" rtl="0" eaLnBrk="1" latinLnBrk="0" hangingPunct="1">
        <a:lnSpc>
          <a:spcPct val="90000"/>
        </a:lnSpc>
        <a:spcBef>
          <a:spcPct val="95000"/>
        </a:spcBef>
        <a:buFont typeface="Arial" panose="020B060402020209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807970" indent="-215900" algn="l" defTabSz="864235" rtl="0" eaLnBrk="1" latinLnBrk="0" hangingPunct="1">
        <a:lnSpc>
          <a:spcPct val="90000"/>
        </a:lnSpc>
        <a:spcBef>
          <a:spcPct val="95000"/>
        </a:spcBef>
        <a:buFont typeface="Arial" panose="020B060402020209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239770" indent="-215900" algn="l" defTabSz="864235" rtl="0" eaLnBrk="1" latinLnBrk="0" hangingPunct="1">
        <a:lnSpc>
          <a:spcPct val="90000"/>
        </a:lnSpc>
        <a:spcBef>
          <a:spcPct val="95000"/>
        </a:spcBef>
        <a:buFont typeface="Arial" panose="020B060402020209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672205" indent="-215900" algn="l" defTabSz="864235" rtl="0" eaLnBrk="1" latinLnBrk="0" hangingPunct="1">
        <a:lnSpc>
          <a:spcPct val="90000"/>
        </a:lnSpc>
        <a:spcBef>
          <a:spcPct val="95000"/>
        </a:spcBef>
        <a:buFont typeface="Arial" panose="020B060402020209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86423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1pPr>
      <a:lvl2pPr marL="431800" algn="l" defTabSz="86423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2pPr>
      <a:lvl3pPr marL="864235" algn="l" defTabSz="86423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296035" algn="l" defTabSz="86423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1727835" algn="l" defTabSz="86423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160270" algn="l" defTabSz="86423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592070" algn="l" defTabSz="86423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023870" algn="l" defTabSz="86423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456305" algn="l" defTabSz="86423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KSO_TEMPLATE" hidden="1"/>
          <p:cNvSpPr/>
          <p:nvPr>
            <p:custDataLst>
              <p:tags r:id="rId12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</p:sldLayoutIdLst>
  <p:hf sldNum="0" hdr="0" ftr="0" dt="0"/>
  <p:txStyles>
    <p:titleStyle>
      <a:lvl1pPr algn="l" defTabSz="864235" rtl="0" eaLnBrk="1" fontAlgn="auto" latinLnBrk="0" hangingPunct="1">
        <a:lnSpc>
          <a:spcPct val="100000"/>
        </a:lnSpc>
        <a:spcBef>
          <a:spcPct val="0"/>
        </a:spcBef>
        <a:buNone/>
        <a:defRPr sz="2645" b="1" u="none" strike="noStrike" kern="1200" cap="none" spc="200" normalizeH="0">
          <a:solidFill>
            <a:schemeClr val="tx1"/>
          </a:solidFill>
          <a:uFillTx/>
          <a:latin typeface="+mj-lt"/>
          <a:ea typeface="+mj-ea"/>
          <a:cs typeface="+mj-cs"/>
        </a:defRPr>
      </a:lvl1pPr>
    </p:titleStyle>
    <p:bodyStyle>
      <a:lvl1pPr marL="215900" indent="-215900" algn="l" defTabSz="864235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defRPr sz="151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1pPr>
      <a:lvl2pPr marL="647700" indent="-215900" algn="l" defTabSz="864235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tabLst>
          <a:tab pos="1520825" algn="l"/>
        </a:tabLst>
        <a:defRPr sz="151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2pPr>
      <a:lvl3pPr marL="1080135" indent="-215900" algn="l" defTabSz="864235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defRPr sz="151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3pPr>
      <a:lvl4pPr marL="1511935" indent="-215900" algn="l" defTabSz="864235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defRPr sz="151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4pPr>
      <a:lvl5pPr marL="1943735" indent="-215900" algn="l" defTabSz="864235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defRPr sz="151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5pPr>
      <a:lvl6pPr marL="2376170" indent="-215900" algn="l" defTabSz="864235" rtl="0" eaLnBrk="1" latinLnBrk="0" hangingPunct="1">
        <a:lnSpc>
          <a:spcPct val="90000"/>
        </a:lnSpc>
        <a:spcBef>
          <a:spcPct val="95000"/>
        </a:spcBef>
        <a:buFont typeface="Arial" panose="020B060402020209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807970" indent="-215900" algn="l" defTabSz="864235" rtl="0" eaLnBrk="1" latinLnBrk="0" hangingPunct="1">
        <a:lnSpc>
          <a:spcPct val="90000"/>
        </a:lnSpc>
        <a:spcBef>
          <a:spcPct val="95000"/>
        </a:spcBef>
        <a:buFont typeface="Arial" panose="020B060402020209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239770" indent="-215900" algn="l" defTabSz="864235" rtl="0" eaLnBrk="1" latinLnBrk="0" hangingPunct="1">
        <a:lnSpc>
          <a:spcPct val="90000"/>
        </a:lnSpc>
        <a:spcBef>
          <a:spcPct val="95000"/>
        </a:spcBef>
        <a:buFont typeface="Arial" panose="020B060402020209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672205" indent="-215900" algn="l" defTabSz="864235" rtl="0" eaLnBrk="1" latinLnBrk="0" hangingPunct="1">
        <a:lnSpc>
          <a:spcPct val="90000"/>
        </a:lnSpc>
        <a:spcBef>
          <a:spcPct val="95000"/>
        </a:spcBef>
        <a:buFont typeface="Arial" panose="020B060402020209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86423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1pPr>
      <a:lvl2pPr marL="431800" algn="l" defTabSz="86423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2pPr>
      <a:lvl3pPr marL="864235" algn="l" defTabSz="86423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296035" algn="l" defTabSz="86423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1727835" algn="l" defTabSz="86423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160270" algn="l" defTabSz="86423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592070" algn="l" defTabSz="86423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023870" algn="l" defTabSz="86423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456305" algn="l" defTabSz="86423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teye.com/blog/zccst-2215317" TargetMode="External"/><Relationship Id="rId2" Type="http://schemas.openxmlformats.org/officeDocument/2006/relationships/hyperlink" Target="https://segmentfault.com/a/1190000017466120" TargetMode="Externa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24" y="169461"/>
            <a:ext cx="9960969" cy="1252534"/>
          </a:xfrm>
        </p:spPr>
        <p:txBody>
          <a:bodyPr/>
          <a:lstStyle/>
          <a:p>
            <a:r>
              <a:rPr sz="4800" dirty="0">
                <a:solidFill>
                  <a:srgbClr val="0090D4"/>
                </a:solidFill>
                <a:latin typeface="+mn-ea"/>
                <a:ea typeface="+mn-ea"/>
              </a:rPr>
              <a:t>今日目标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222409" y="1421765"/>
            <a:ext cx="9332562" cy="384637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342900" indent="-342900" algn="l">
              <a:lnSpc>
                <a:spcPct val="110000"/>
              </a:lnSpc>
              <a:buFont typeface="+mj-lt"/>
              <a:buAutoNum type="arabicPeriod"/>
            </a:pPr>
            <a:r>
              <a:rPr lang="zh-CN" altLang="en-US" sz="3200" dirty="0">
                <a:solidFill>
                  <a:srgbClr val="000000"/>
                </a:solidFill>
                <a:latin typeface="+mn-ea"/>
                <a:cs typeface="+mn-ea"/>
                <a:sym typeface="+mn-ea"/>
              </a:rPr>
              <a:t>了解传统前端开发到</a:t>
            </a:r>
            <a:r>
              <a:rPr lang="en-US" altLang="zh-CN" sz="3200" dirty="0">
                <a:solidFill>
                  <a:srgbClr val="000000"/>
                </a:solidFill>
                <a:latin typeface="+mn-ea"/>
                <a:cs typeface="+mn-ea"/>
                <a:sym typeface="+mn-ea"/>
              </a:rPr>
              <a:t>React</a:t>
            </a:r>
            <a:r>
              <a:rPr lang="zh-CN" altLang="en-US" sz="3200" dirty="0">
                <a:solidFill>
                  <a:srgbClr val="000000"/>
                </a:solidFill>
                <a:latin typeface="+mn-ea"/>
                <a:cs typeface="+mn-ea"/>
                <a:sym typeface="+mn-ea"/>
              </a:rPr>
              <a:t>开发的历程；</a:t>
            </a:r>
            <a:endParaRPr lang="zh-CN" sz="3200" dirty="0">
              <a:solidFill>
                <a:srgbClr val="000000"/>
              </a:solidFill>
              <a:latin typeface="+mn-ea"/>
              <a:cs typeface="+mn-ea"/>
              <a:sym typeface="+mn-ea"/>
            </a:endParaRPr>
          </a:p>
          <a:p>
            <a:pPr marL="342900" indent="-342900" algn="l">
              <a:lnSpc>
                <a:spcPct val="110000"/>
              </a:lnSpc>
              <a:buFont typeface="+mj-lt"/>
              <a:buAutoNum type="arabicPeriod"/>
            </a:pPr>
            <a:endParaRPr lang="zh-CN" sz="3200" u="none" dirty="0">
              <a:solidFill>
                <a:srgbClr val="000000"/>
              </a:solidFill>
              <a:latin typeface="+mn-ea"/>
              <a:cs typeface="+mn-ea"/>
            </a:endParaRPr>
          </a:p>
          <a:p>
            <a:pPr marL="342900" indent="-342900">
              <a:lnSpc>
                <a:spcPct val="110000"/>
              </a:lnSpc>
              <a:buFont typeface="+mj-lt"/>
              <a:buAutoNum type="arabicPeriod"/>
            </a:pPr>
            <a:r>
              <a:rPr lang="zh-CN" sz="3200" u="none" dirty="0">
                <a:solidFill>
                  <a:srgbClr val="000000"/>
                </a:solidFill>
                <a:latin typeface="+mn-ea"/>
                <a:cs typeface="+mn-ea"/>
              </a:rPr>
              <a:t>掌握</a:t>
            </a:r>
            <a:r>
              <a:rPr lang="zh-CN" altLang="zh-CN" sz="3200" dirty="0">
                <a:solidFill>
                  <a:srgbClr val="000000"/>
                </a:solidFill>
                <a:latin typeface="+mn-ea"/>
                <a:cs typeface="+mn-ea"/>
                <a:sym typeface="+mn-ea"/>
              </a:rPr>
              <a:t>虚拟dom</a:t>
            </a:r>
            <a:r>
              <a:rPr lang="zh-CN" altLang="en-US" sz="3200" dirty="0">
                <a:solidFill>
                  <a:srgbClr val="000000"/>
                </a:solidFill>
                <a:latin typeface="+mn-ea"/>
                <a:cs typeface="+mn-ea"/>
                <a:sym typeface="+mn-ea"/>
              </a:rPr>
              <a:t>、</a:t>
            </a:r>
            <a:r>
              <a:rPr lang="zh-CN" sz="3200" u="none" dirty="0">
                <a:solidFill>
                  <a:srgbClr val="000000"/>
                </a:solidFill>
                <a:latin typeface="+mn-ea"/>
                <a:cs typeface="+mn-ea"/>
              </a:rPr>
              <a:t>render、Component</a:t>
            </a:r>
            <a:r>
              <a:rPr lang="zh-CN" altLang="en-US" sz="3200" u="none" dirty="0">
                <a:solidFill>
                  <a:srgbClr val="000000"/>
                </a:solidFill>
                <a:latin typeface="+mn-ea"/>
                <a:cs typeface="+mn-ea"/>
              </a:rPr>
              <a:t> </a:t>
            </a:r>
            <a:r>
              <a:rPr lang="zh-CN" sz="3200" u="none" dirty="0">
                <a:solidFill>
                  <a:srgbClr val="000000"/>
                </a:solidFill>
                <a:latin typeface="+mn-ea"/>
                <a:cs typeface="+mn-ea"/>
              </a:rPr>
              <a:t>核心</a:t>
            </a:r>
            <a:r>
              <a:rPr lang="zh-CN" altLang="en-US" sz="3200" u="none" dirty="0">
                <a:solidFill>
                  <a:srgbClr val="000000"/>
                </a:solidFill>
                <a:latin typeface="+mn-ea"/>
                <a:cs typeface="+mn-ea"/>
              </a:rPr>
              <a:t>原理</a:t>
            </a:r>
            <a:r>
              <a:rPr lang="zh-CN" sz="3200" u="none" dirty="0">
                <a:solidFill>
                  <a:srgbClr val="000000"/>
                </a:solidFill>
                <a:latin typeface="+mn-ea"/>
                <a:cs typeface="+mn-ea"/>
              </a:rPr>
              <a:t> </a:t>
            </a:r>
          </a:p>
          <a:p>
            <a:pPr marL="342900" indent="-342900" algn="l">
              <a:lnSpc>
                <a:spcPct val="110000"/>
              </a:lnSpc>
              <a:buFont typeface="+mj-lt"/>
              <a:buAutoNum type="arabicPeriod"/>
            </a:pPr>
            <a:endParaRPr lang="zh-CN" sz="3200" u="none" dirty="0">
              <a:solidFill>
                <a:srgbClr val="000000"/>
              </a:solidFill>
              <a:latin typeface="+mn-ea"/>
              <a:cs typeface="+mn-ea"/>
            </a:endParaRPr>
          </a:p>
          <a:p>
            <a:pPr marL="342900" indent="-342900" algn="l">
              <a:lnSpc>
                <a:spcPct val="110000"/>
              </a:lnSpc>
              <a:buFont typeface="+mj-lt"/>
              <a:buAutoNum type="arabicPeriod"/>
            </a:pPr>
            <a:r>
              <a:rPr lang="zh-CN" altLang="en-US" sz="3200" u="none" dirty="0">
                <a:solidFill>
                  <a:srgbClr val="000000"/>
                </a:solidFill>
                <a:latin typeface="+mn-ea"/>
                <a:cs typeface="+mn-ea"/>
              </a:rPr>
              <a:t>模拟</a:t>
            </a:r>
            <a:r>
              <a:rPr lang="en-US" altLang="zh-CN" sz="3200" u="none" dirty="0">
                <a:solidFill>
                  <a:srgbClr val="000000"/>
                </a:solidFill>
                <a:latin typeface="+mn-ea"/>
                <a:cs typeface="+mn-ea"/>
              </a:rPr>
              <a:t>React</a:t>
            </a:r>
            <a:r>
              <a:rPr lang="zh-CN" sz="3200" u="none" dirty="0">
                <a:solidFill>
                  <a:srgbClr val="000000"/>
                </a:solidFill>
                <a:latin typeface="+mn-ea"/>
                <a:cs typeface="+mn-ea"/>
              </a:rPr>
              <a:t>，实现原生标签节点、文本节点、函数组件和类组件的初次渲染。</a:t>
            </a:r>
          </a:p>
          <a:p>
            <a:pPr marL="342900" indent="-342900" algn="l">
              <a:lnSpc>
                <a:spcPct val="110000"/>
              </a:lnSpc>
              <a:buFont typeface="+mj-lt"/>
              <a:buAutoNum type="arabicPeriod"/>
            </a:pPr>
            <a:endParaRPr lang="zh-CN" altLang="en-US" sz="3200" u="none" dirty="0">
              <a:solidFill>
                <a:srgbClr val="000000"/>
              </a:solidFill>
              <a:latin typeface="+mn-ea"/>
              <a:cs typeface="+mn-e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01305" y="677800"/>
            <a:ext cx="10254082" cy="590405"/>
          </a:xfrm>
        </p:spPr>
        <p:txBody>
          <a:bodyPr/>
          <a:lstStyle/>
          <a:p>
            <a:r>
              <a:rPr lang="zh-CN" altLang="en-US"/>
              <a:t>虚拟</a:t>
            </a:r>
            <a:r>
              <a:rPr lang="en-US" altLang="zh-CN"/>
              <a:t>DOM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02900" y="1926200"/>
            <a:ext cx="10254082" cy="1018569"/>
          </a:xfrm>
        </p:spPr>
        <p:txBody>
          <a:bodyPr/>
          <a:lstStyle/>
          <a:p>
            <a:r>
              <a:rPr lang="zh-CN" altLang="en-US" dirty="0"/>
              <a:t>常见问题：react virtual dom是什么？说一下diff算法？</a:t>
            </a:r>
          </a:p>
        </p:txBody>
      </p:sp>
      <p:sp>
        <p:nvSpPr>
          <p:cNvPr id="4" name="文本占位符 2"/>
          <p:cNvSpPr>
            <a:spLocks noGrp="1"/>
          </p:cNvSpPr>
          <p:nvPr/>
        </p:nvSpPr>
        <p:spPr>
          <a:xfrm>
            <a:off x="1001395" y="1354455"/>
            <a:ext cx="7130415" cy="408940"/>
          </a:xfrm>
          <a:prstGeom prst="rect">
            <a:avLst/>
          </a:prstGeom>
        </p:spPr>
        <p:txBody>
          <a:bodyPr lIns="101600" tIns="38100" rIns="76200" bIns="38100">
            <a:noAutofit/>
          </a:bodyPr>
          <a:lstStyle>
            <a:lvl1pPr marL="0" indent="0" algn="l" defTabSz="86423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None/>
              <a:defRPr kumimoji="0" lang="zh-CN" altLang="en-US" sz="151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31800" indent="0" algn="l" defTabSz="86423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None/>
              <a:tabLst>
                <a:tab pos="1520825" algn="l"/>
              </a:tabLst>
              <a:defRPr sz="1890" u="none" strike="noStrike" kern="1200" cap="none" spc="150" normalizeH="0" baseline="0">
                <a:solidFill>
                  <a:schemeClr val="tx1">
                    <a:tint val="7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864235" indent="0" algn="l" defTabSz="86423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None/>
              <a:defRPr sz="1700" u="none" strike="noStrike" kern="1200" cap="none" spc="150" normalizeH="0" baseline="0">
                <a:solidFill>
                  <a:schemeClr val="tx1">
                    <a:tint val="7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296035" indent="0" algn="l" defTabSz="86423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None/>
              <a:defRPr sz="1510" u="none" strike="noStrike" kern="1200" cap="none" spc="150" normalizeH="0" baseline="0">
                <a:solidFill>
                  <a:schemeClr val="tx1">
                    <a:tint val="7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1727835" indent="0" algn="l" defTabSz="86423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None/>
              <a:defRPr sz="1510" u="none" strike="noStrike" kern="1200" cap="none" spc="150" normalizeH="0" baseline="0">
                <a:solidFill>
                  <a:schemeClr val="tx1">
                    <a:tint val="7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160270" indent="0" algn="l" defTabSz="864235" rtl="0" eaLnBrk="1" latinLnBrk="0" hangingPunct="1">
              <a:lnSpc>
                <a:spcPct val="90000"/>
              </a:lnSpc>
              <a:spcBef>
                <a:spcPct val="95000"/>
              </a:spcBef>
              <a:buFont typeface="Arial" panose="020B0604020202090204" pitchFamily="34" charset="0"/>
              <a:buNone/>
              <a:defRPr sz="151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592070" indent="0" algn="l" defTabSz="864235" rtl="0" eaLnBrk="1" latinLnBrk="0" hangingPunct="1">
              <a:lnSpc>
                <a:spcPct val="90000"/>
              </a:lnSpc>
              <a:spcBef>
                <a:spcPct val="95000"/>
              </a:spcBef>
              <a:buFont typeface="Arial" panose="020B0604020202090204" pitchFamily="34" charset="0"/>
              <a:buNone/>
              <a:defRPr sz="151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023870" indent="0" algn="l" defTabSz="864235" rtl="0" eaLnBrk="1" latinLnBrk="0" hangingPunct="1">
              <a:lnSpc>
                <a:spcPct val="90000"/>
              </a:lnSpc>
              <a:spcBef>
                <a:spcPct val="95000"/>
              </a:spcBef>
              <a:buFont typeface="Arial" panose="020B0604020202090204" pitchFamily="34" charset="0"/>
              <a:buNone/>
              <a:defRPr sz="151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456305" indent="0" algn="l" defTabSz="864235" rtl="0" eaLnBrk="1" latinLnBrk="0" hangingPunct="1">
              <a:lnSpc>
                <a:spcPct val="90000"/>
              </a:lnSpc>
              <a:spcBef>
                <a:spcPct val="95000"/>
              </a:spcBef>
              <a:buFont typeface="Arial" panose="020B0604020202090204" pitchFamily="34" charset="0"/>
              <a:buNone/>
              <a:defRPr sz="151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React 本身只是一个 DOM 的抽象层，使用组件构建虚拟 DOM。</a:t>
            </a:r>
          </a:p>
        </p:txBody>
      </p:sp>
    </p:spTree>
    <p:extLst>
      <p:ext uri="{BB962C8B-B14F-4D97-AF65-F5344CB8AC3E}">
        <p14:creationId xmlns:p14="http://schemas.microsoft.com/office/powerpoint/2010/main" val="7765060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1905" y="677800"/>
            <a:ext cx="10254082" cy="590405"/>
          </a:xfrm>
        </p:spPr>
        <p:txBody>
          <a:bodyPr/>
          <a:lstStyle/>
          <a:p>
            <a:r>
              <a:rPr lang="en-US" altLang="zh-CN"/>
              <a:t>what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74395" y="1570355"/>
            <a:ext cx="10253980" cy="802640"/>
          </a:xfrm>
        </p:spPr>
        <p:txBody>
          <a:bodyPr/>
          <a:lstStyle/>
          <a:p>
            <a:r>
              <a:rPr lang="zh-CN" altLang="en-US" dirty="0"/>
              <a:t>用 JavaScript 对象表示 DOM 信息和结构，当状态变更的时候，重新渲染这个 JavaScript 的对象结构。这个 JavaScript 对象称为virtual dom；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链接：</a:t>
            </a:r>
            <a:r>
              <a:rPr lang="en" altLang="zh-CN" dirty="0"/>
              <a:t>https://</a:t>
            </a:r>
            <a:r>
              <a:rPr lang="en" altLang="zh-CN" dirty="0" err="1"/>
              <a:t>react.docschina.org</a:t>
            </a:r>
            <a:r>
              <a:rPr lang="en" altLang="zh-CN" dirty="0"/>
              <a:t>/</a:t>
            </a:r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why</a:t>
            </a:r>
          </a:p>
        </p:txBody>
      </p:sp>
      <p:sp>
        <p:nvSpPr>
          <p:cNvPr id="3" name="内容占位符 2"/>
          <p:cNvSpPr>
            <a:spLocks noGrp="1"/>
          </p:cNvSpPr>
          <p:nvPr>
            <p:ph type="body" idx="1"/>
          </p:nvPr>
        </p:nvSpPr>
        <p:spPr>
          <a:xfrm>
            <a:off x="742950" y="5694680"/>
            <a:ext cx="10253980" cy="598805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zh-CN" altLang="en-US" dirty="0"/>
              <a:t>DOM操作很慢，轻微的操作都可能导致页面重新排版，非常耗性能。相对于DOM对象，js对象处理起来更快，而且更简单。通过diff算法对比新旧vdom之间的差异，可以批量的、最小化的执行dom操作，从而提高性能。</a:t>
            </a:r>
          </a:p>
        </p:txBody>
      </p:sp>
      <p:pic>
        <p:nvPicPr>
          <p:cNvPr id="6" name="图片 5" descr="006tNbRwly1g9kotpk81mj31460ion3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4205" y="408305"/>
            <a:ext cx="6301105" cy="522287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>
                <a:sym typeface="+mn-ea"/>
              </a:rPr>
              <a:t>where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type="body" idx="1"/>
          </p:nvPr>
        </p:nvSpPr>
        <p:spPr>
          <a:xfrm>
            <a:off x="633095" y="1224280"/>
            <a:ext cx="10253980" cy="979170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zh-CN" altLang="en-US" dirty="0"/>
              <a:t>React中用JSX语法描述视图，</a:t>
            </a:r>
            <a:r>
              <a:rPr lang="zh-CN" altLang="en-US" sz="1500" strike="sngStrike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</a:rPr>
              <a:t>通过babel-loader转译后它们变为React.createElement(...)形式，</a:t>
            </a:r>
            <a:r>
              <a:rPr lang="zh-CN" altLang="en-US" dirty="0"/>
              <a:t>该函数将生成vdom来描述真实dom。将来如果状态变化，vdom将作出相应变化，再通过diff算法对比新老vdom区别从而做出最终dom操作。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30758AA-0BCE-0043-A516-5B07ED9C5A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502" y="2675145"/>
            <a:ext cx="4538080" cy="237899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D5ECFA6-C7B4-C248-896C-FAA86BF93A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1297" y="2675145"/>
            <a:ext cx="6802535" cy="2394066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1905" y="677800"/>
            <a:ext cx="10254082" cy="590405"/>
          </a:xfrm>
        </p:spPr>
        <p:txBody>
          <a:bodyPr/>
          <a:lstStyle/>
          <a:p>
            <a:r>
              <a:rPr lang="en-US" altLang="zh-CN" dirty="0"/>
              <a:t>Diff</a:t>
            </a:r>
            <a:r>
              <a:rPr lang="zh-CN" altLang="en-US" dirty="0"/>
              <a:t> 算法</a:t>
            </a:r>
            <a:endParaRPr lang="en-US" altLang="zh-CN" dirty="0"/>
          </a:p>
        </p:txBody>
      </p:sp>
      <p:pic>
        <p:nvPicPr>
          <p:cNvPr id="6" name="内容占位符 3">
            <a:extLst>
              <a:ext uri="{FF2B5EF4-FFF2-40B4-BE49-F238E27FC236}">
                <a16:creationId xmlns:a16="http://schemas.microsoft.com/office/drawing/2014/main" id="{D66FBC7A-1680-4E4E-8B3A-BDF832E174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905" y="1525097"/>
            <a:ext cx="7522210" cy="301498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2C673D55-A5E2-BB4C-9324-246321C51AE3}"/>
              </a:ext>
            </a:extLst>
          </p:cNvPr>
          <p:cNvSpPr txBox="1"/>
          <p:nvPr/>
        </p:nvSpPr>
        <p:spPr>
          <a:xfrm>
            <a:off x="906087" y="4979324"/>
            <a:ext cx="6045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链接：</a:t>
            </a:r>
            <a:r>
              <a:rPr kumimoji="1" lang="en" altLang="zh-CN" dirty="0"/>
              <a:t>https://</a:t>
            </a:r>
            <a:r>
              <a:rPr kumimoji="1" lang="en" altLang="zh-CN" dirty="0" err="1"/>
              <a:t>react.docschina.org</a:t>
            </a:r>
            <a:r>
              <a:rPr kumimoji="1" lang="en" altLang="zh-CN" dirty="0"/>
              <a:t>/docs/</a:t>
            </a:r>
            <a:r>
              <a:rPr kumimoji="1" lang="en" altLang="zh-CN" dirty="0" err="1"/>
              <a:t>reconciliation.html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062795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jsx</a:t>
            </a:r>
          </a:p>
        </p:txBody>
      </p:sp>
      <p:sp>
        <p:nvSpPr>
          <p:cNvPr id="3" name="内容占位符 2"/>
          <p:cNvSpPr>
            <a:spLocks noGrp="1"/>
          </p:cNvSpPr>
          <p:nvPr>
            <p:ph type="body" idx="1"/>
          </p:nvPr>
        </p:nvSpPr>
        <p:spPr>
          <a:xfrm>
            <a:off x="633095" y="932815"/>
            <a:ext cx="10253980" cy="505523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endParaRPr lang="zh-CN" altLang="en-US" dirty="0"/>
          </a:p>
          <a:p>
            <a:pPr marL="0" indent="0">
              <a:buNone/>
            </a:pPr>
            <a:r>
              <a:rPr lang="zh-CN" altLang="en-US" dirty="0"/>
              <a:t>1. 什么是JSX</a:t>
            </a:r>
          </a:p>
          <a:p>
            <a:pPr marL="0" indent="0">
              <a:buNone/>
            </a:pPr>
            <a:r>
              <a:rPr lang="zh-CN" altLang="en-US" dirty="0"/>
              <a:t>   语法糖， React 使用 JSX 来替代常规的 JavaScript。</a:t>
            </a:r>
          </a:p>
          <a:p>
            <a:pPr marL="0" indent="0">
              <a:buNone/>
            </a:pPr>
            <a:r>
              <a:rPr lang="zh-CN" altLang="en-US" dirty="0"/>
              <a:t>2. 为什么需要JSX</a:t>
            </a:r>
          </a:p>
          <a:p>
            <a:pPr marL="0" indent="0">
              <a:buNone/>
            </a:pPr>
            <a:r>
              <a:rPr lang="zh-CN" altLang="en-US" dirty="0"/>
              <a:t>   - 开发效率：使用 JSX 编写模板简单快速。</a:t>
            </a:r>
          </a:p>
          <a:p>
            <a:pPr marL="0" indent="0">
              <a:buNone/>
            </a:pPr>
            <a:r>
              <a:rPr lang="zh-CN" altLang="en-US" dirty="0"/>
              <a:t>   - 执行效率：JSX编译为 JavaScript 代码后进行了优化，执行更快。</a:t>
            </a:r>
          </a:p>
          <a:p>
            <a:pPr marL="0" indent="0">
              <a:buNone/>
            </a:pPr>
            <a:r>
              <a:rPr lang="zh-CN" altLang="en-US" dirty="0"/>
              <a:t>3. React 16原理：babel-loader会预编译JSX为React.createElement(...)</a:t>
            </a:r>
          </a:p>
          <a:p>
            <a:pPr marL="0" indent="0">
              <a:buNone/>
            </a:pPr>
            <a:r>
              <a:rPr lang="zh-CN" altLang="en-US" dirty="0"/>
              <a:t>4. React 17原理：React 17中的 JSX 转换不会将 JSX 转换为 React.createElement，而是自动从 React 的 package 中引入新的入口函数并调用。</a:t>
            </a:r>
          </a:p>
          <a:p>
            <a:pPr marL="0" indent="0">
              <a:buNone/>
            </a:pPr>
            <a:endParaRPr lang="zh-CN" alt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React</a:t>
            </a:r>
            <a:r>
              <a:t>中的核心</a:t>
            </a:r>
            <a:r>
              <a:rPr lang="en-US" altLang="zh-CN"/>
              <a:t>API</a:t>
            </a:r>
          </a:p>
        </p:txBody>
      </p:sp>
      <p:pic>
        <p:nvPicPr>
          <p:cNvPr id="4" name="内容占位符 3" descr="006tNbRwly1g9kotpk81mj31460ion3f"/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3882474" y="1300965"/>
            <a:ext cx="3468687" cy="4764087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ReactDOM</a:t>
            </a:r>
            <a:endParaRPr lang="en-US" altLang="zh-CN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1265238" y="1454150"/>
            <a:ext cx="10253662" cy="281305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0" y="542925"/>
            <a:ext cx="8331200" cy="4764088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000" y="518507"/>
            <a:ext cx="10173335" cy="49149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01305" y="677800"/>
            <a:ext cx="10254082" cy="590405"/>
          </a:xfrm>
        </p:spPr>
        <p:txBody>
          <a:bodyPr/>
          <a:lstStyle/>
          <a:p>
            <a:r>
              <a:rPr lang="zh-CN" altLang="en-US" dirty="0"/>
              <a:t>研发流程</a:t>
            </a:r>
            <a:endParaRPr lang="en-US" altLang="zh-CN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3AFDA486-88F1-CA42-9CE2-E5889912E3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842" y="1475356"/>
            <a:ext cx="9085811" cy="4424109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11206CBB-4BF0-EE47-B213-DA24601280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2899" y="549204"/>
            <a:ext cx="10253103" cy="612300"/>
          </a:xfrm>
        </p:spPr>
        <p:txBody>
          <a:bodyPr/>
          <a:lstStyle/>
          <a:p>
            <a:r>
              <a:rPr lang="en-US" altLang="zh-CN" dirty="0"/>
              <a:t>Render</a:t>
            </a:r>
            <a:r>
              <a:rPr lang="zh-CN" altLang="en-US" dirty="0"/>
              <a:t>、</a:t>
            </a:r>
            <a:r>
              <a:rPr lang="en-US" altLang="zh-CN" dirty="0" err="1"/>
              <a:t>vdom</a:t>
            </a:r>
            <a:r>
              <a:rPr lang="zh-CN" altLang="en-US" dirty="0"/>
              <a:t>、</a:t>
            </a:r>
            <a:r>
              <a:rPr lang="en-US" altLang="zh-CN" dirty="0"/>
              <a:t>diff</a:t>
            </a:r>
            <a:r>
              <a:rPr lang="zh-CN" altLang="en-US" dirty="0"/>
              <a:t>的一些启发</a:t>
            </a:r>
            <a:endParaRPr lang="en-US" altLang="zh-CN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DC19883-BEB4-1343-A29E-F67046EB34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119" y="1691738"/>
            <a:ext cx="10490662" cy="2308843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FC1DCB9B-DF7A-804E-A380-D90FC637128D}"/>
              </a:ext>
            </a:extLst>
          </p:cNvPr>
          <p:cNvSpPr txBox="1"/>
          <p:nvPr/>
        </p:nvSpPr>
        <p:spPr>
          <a:xfrm>
            <a:off x="789709" y="3846692"/>
            <a:ext cx="25651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3.</a:t>
            </a:r>
            <a:r>
              <a:rPr kumimoji="1"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注意：减少不必要的 </a:t>
            </a:r>
            <a:r>
              <a:rPr kumimoji="1"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render</a:t>
            </a:r>
            <a:endParaRPr kumimoji="1" lang="zh-CN" alt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42112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315720" y="2179955"/>
            <a:ext cx="8423910" cy="63246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t">
            <a:spAutoFit/>
          </a:bodyPr>
          <a:lstStyle/>
          <a:p>
            <a:pPr indent="0" algn="l">
              <a:lnSpc>
                <a:spcPct val="110000"/>
              </a:lnSpc>
              <a:buFont typeface="+mj-lt"/>
              <a:buNone/>
            </a:pPr>
            <a:endParaRPr lang="zh-CN" altLang="en-US" sz="32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190" y="1988820"/>
            <a:ext cx="10083800" cy="2119630"/>
          </a:xfrm>
          <a:prstGeom prst="rect">
            <a:avLst/>
          </a:prstGeom>
        </p:spPr>
      </p:pic>
      <p:sp>
        <p:nvSpPr>
          <p:cNvPr id="8" name="标题 1">
            <a:extLst>
              <a:ext uri="{FF2B5EF4-FFF2-40B4-BE49-F238E27FC236}">
                <a16:creationId xmlns:a16="http://schemas.microsoft.com/office/drawing/2014/main" id="{9F474BEB-C1F6-B54B-99BC-44E2D0E24A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1305" y="677800"/>
            <a:ext cx="10254082" cy="590405"/>
          </a:xfrm>
        </p:spPr>
        <p:txBody>
          <a:bodyPr/>
          <a:lstStyle/>
          <a:p>
            <a:r>
              <a:rPr lang="zh-CN" altLang="en-US" dirty="0"/>
              <a:t>小结</a:t>
            </a:r>
            <a:endParaRPr lang="en-US" altLang="zh-CN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4929" y="2078906"/>
            <a:ext cx="9960969" cy="1252534"/>
          </a:xfrm>
        </p:spPr>
        <p:txBody>
          <a:bodyPr/>
          <a:lstStyle/>
          <a:p>
            <a:pPr algn="ctr">
              <a:buClrTx/>
              <a:buSzTx/>
              <a:buFontTx/>
            </a:pPr>
            <a:r>
              <a:rPr lang="zh-CN" altLang="en" sz="4800" dirty="0">
                <a:solidFill>
                  <a:srgbClr val="0090D4"/>
                </a:solidFill>
              </a:rPr>
              <a:t>前端</a:t>
            </a:r>
            <a:r>
              <a:rPr lang="zh-CN" altLang="en-US" sz="4800" dirty="0">
                <a:solidFill>
                  <a:srgbClr val="0090D4"/>
                </a:solidFill>
              </a:rPr>
              <a:t>开发模式演变历程</a:t>
            </a:r>
            <a:endParaRPr sz="4800" dirty="0">
              <a:solidFill>
                <a:srgbClr val="0090D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94576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01305" y="677800"/>
            <a:ext cx="10254082" cy="590405"/>
          </a:xfrm>
        </p:spPr>
        <p:txBody>
          <a:bodyPr/>
          <a:lstStyle/>
          <a:p>
            <a:r>
              <a:rPr lang="zh-CN" altLang="en-US" dirty="0"/>
              <a:t>传统前端开发</a:t>
            </a:r>
            <a:endParaRPr lang="en-US" altLang="zh-CN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02900" y="1637442"/>
            <a:ext cx="10254082" cy="2559173"/>
          </a:xfrm>
        </p:spPr>
        <p:txBody>
          <a:bodyPr/>
          <a:lstStyle/>
          <a:p>
            <a:r>
              <a:rPr lang="en" altLang="zh-CN" dirty="0"/>
              <a:t>(1) HTML</a:t>
            </a:r>
            <a:r>
              <a:rPr lang="zh-CN" altLang="en" dirty="0"/>
              <a:t>（</a:t>
            </a:r>
            <a:r>
              <a:rPr lang="zh-CN" altLang="en-US" dirty="0"/>
              <a:t>结构）：搭建页面整体结构；</a:t>
            </a:r>
          </a:p>
          <a:p>
            <a:r>
              <a:rPr lang="en-US" altLang="zh-CN" dirty="0"/>
              <a:t>(2) </a:t>
            </a:r>
            <a:r>
              <a:rPr lang="en" altLang="zh-CN" dirty="0"/>
              <a:t>CSS</a:t>
            </a:r>
            <a:r>
              <a:rPr lang="zh-CN" altLang="en" dirty="0"/>
              <a:t>（</a:t>
            </a:r>
            <a:r>
              <a:rPr lang="zh-CN" altLang="en-US" dirty="0"/>
              <a:t>表现）：加上页面布局、颜色等样式；</a:t>
            </a:r>
          </a:p>
          <a:p>
            <a:r>
              <a:rPr lang="en-US" altLang="zh-CN" dirty="0"/>
              <a:t>(3) </a:t>
            </a:r>
            <a:r>
              <a:rPr lang="en" altLang="zh-CN" dirty="0"/>
              <a:t>JavaScript</a:t>
            </a:r>
            <a:r>
              <a:rPr lang="zh-CN" altLang="en" dirty="0"/>
              <a:t>（</a:t>
            </a:r>
            <a:r>
              <a:rPr lang="zh-CN" altLang="en-US" dirty="0"/>
              <a:t>行为）：加上页面交互，如根据用户操作做出反馈；</a:t>
            </a:r>
          </a:p>
        </p:txBody>
      </p:sp>
    </p:spTree>
    <p:extLst>
      <p:ext uri="{BB962C8B-B14F-4D97-AF65-F5344CB8AC3E}">
        <p14:creationId xmlns:p14="http://schemas.microsoft.com/office/powerpoint/2010/main" val="13102383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01305" y="677800"/>
            <a:ext cx="10254082" cy="590405"/>
          </a:xfrm>
        </p:spPr>
        <p:txBody>
          <a:bodyPr/>
          <a:lstStyle/>
          <a:p>
            <a:r>
              <a:rPr lang="zh-CN" altLang="en-US" dirty="0"/>
              <a:t>传统前端开发：存在的问题</a:t>
            </a:r>
            <a:endParaRPr lang="en-US" altLang="zh-CN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02900" y="1637442"/>
            <a:ext cx="10254082" cy="2559173"/>
          </a:xfrm>
        </p:spPr>
        <p:txBody>
          <a:bodyPr/>
          <a:lstStyle/>
          <a:p>
            <a:r>
              <a:rPr lang="en" altLang="zh-CN" dirty="0"/>
              <a:t>(1) </a:t>
            </a:r>
            <a:r>
              <a:rPr lang="zh-CN" altLang="en-US" dirty="0"/>
              <a:t>。。；</a:t>
            </a:r>
          </a:p>
          <a:p>
            <a:r>
              <a:rPr lang="en-US" altLang="zh-CN" dirty="0"/>
              <a:t>(2) </a:t>
            </a:r>
            <a:r>
              <a:rPr lang="zh-CN" altLang="en-US" dirty="0"/>
              <a:t>。。；</a:t>
            </a:r>
          </a:p>
          <a:p>
            <a:r>
              <a:rPr lang="en-US" altLang="zh-CN" dirty="0"/>
              <a:t>(3) </a:t>
            </a:r>
            <a:r>
              <a:rPr lang="zh-CN" altLang="en-US" dirty="0"/>
              <a:t>。。；</a:t>
            </a:r>
          </a:p>
        </p:txBody>
      </p:sp>
    </p:spTree>
    <p:extLst>
      <p:ext uri="{BB962C8B-B14F-4D97-AF65-F5344CB8AC3E}">
        <p14:creationId xmlns:p14="http://schemas.microsoft.com/office/powerpoint/2010/main" val="27451192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01305" y="677800"/>
            <a:ext cx="10254082" cy="590405"/>
          </a:xfrm>
        </p:spPr>
        <p:txBody>
          <a:bodyPr/>
          <a:lstStyle/>
          <a:p>
            <a:r>
              <a:rPr lang="zh-CN" altLang="en-US" dirty="0"/>
              <a:t>模块化开发</a:t>
            </a:r>
            <a:endParaRPr lang="en-US" altLang="zh-CN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02900" y="1637442"/>
            <a:ext cx="10254082" cy="2559173"/>
          </a:xfrm>
        </p:spPr>
        <p:txBody>
          <a:bodyPr/>
          <a:lstStyle/>
          <a:p>
            <a:pPr marL="228600" indent="-228600">
              <a:buAutoNum type="arabicParenBoth"/>
            </a:pPr>
            <a:r>
              <a:rPr lang="zh-CN" altLang="en-US" sz="1200" dirty="0"/>
              <a:t>早期：</a:t>
            </a:r>
            <a:endParaRPr lang="en-US" altLang="zh-CN" sz="1200" dirty="0"/>
          </a:p>
          <a:p>
            <a:pPr marL="717550" lvl="1" indent="-285750">
              <a:buFont typeface="Arial" panose="020B0604020202020204" pitchFamily="34" charset="0"/>
              <a:buChar char="•"/>
            </a:pPr>
            <a:r>
              <a:rPr lang="en" altLang="zh-CN" sz="1200" dirty="0">
                <a:solidFill>
                  <a:schemeClr val="tx1"/>
                </a:solidFill>
              </a:rPr>
              <a:t> </a:t>
            </a:r>
            <a:r>
              <a:rPr lang="en" altLang="zh-CN" sz="1200" dirty="0" err="1">
                <a:solidFill>
                  <a:schemeClr val="tx1"/>
                </a:solidFill>
              </a:rPr>
              <a:t>CommonJS</a:t>
            </a:r>
            <a:r>
              <a:rPr lang="zh-CN" altLang="en-US" sz="1200" dirty="0">
                <a:solidFill>
                  <a:schemeClr val="tx1"/>
                </a:solidFill>
              </a:rPr>
              <a:t>（</a:t>
            </a:r>
            <a:r>
              <a:rPr lang="en-US" altLang="zh-CN" sz="1200" dirty="0">
                <a:solidFill>
                  <a:schemeClr val="tx1"/>
                </a:solidFill>
              </a:rPr>
              <a:t>node</a:t>
            </a:r>
            <a:r>
              <a:rPr lang="zh-CN" altLang="en-US" sz="1200" dirty="0">
                <a:solidFill>
                  <a:schemeClr val="tx1"/>
                </a:solidFill>
              </a:rPr>
              <a:t>环境）</a:t>
            </a:r>
            <a:endParaRPr lang="en-US" altLang="zh-CN" sz="1200" dirty="0">
              <a:solidFill>
                <a:schemeClr val="tx1"/>
              </a:solidFill>
            </a:endParaRPr>
          </a:p>
          <a:p>
            <a:pPr marL="717550" lvl="1" indent="-285750">
              <a:buFont typeface="Arial" panose="020B0604020202020204" pitchFamily="34" charset="0"/>
              <a:buChar char="•"/>
            </a:pPr>
            <a:r>
              <a:rPr lang="en" altLang="zh-CN" sz="1200" dirty="0">
                <a:solidFill>
                  <a:schemeClr val="tx1"/>
                </a:solidFill>
              </a:rPr>
              <a:t>AMD</a:t>
            </a:r>
            <a:r>
              <a:rPr lang="zh-CN" altLang="en" sz="1200" dirty="0">
                <a:solidFill>
                  <a:schemeClr val="tx1"/>
                </a:solidFill>
              </a:rPr>
              <a:t>（</a:t>
            </a:r>
            <a:r>
              <a:rPr lang="zh-CN" altLang="en-US" sz="1200" dirty="0">
                <a:solidFill>
                  <a:schemeClr val="tx1"/>
                </a:solidFill>
              </a:rPr>
              <a:t>异步模块定义，浏览器）</a:t>
            </a:r>
            <a:endParaRPr lang="en-US" altLang="zh-CN" sz="1200" dirty="0">
              <a:solidFill>
                <a:schemeClr val="tx1"/>
              </a:solidFill>
            </a:endParaRPr>
          </a:p>
          <a:p>
            <a:pPr marL="717550" lvl="1" indent="-285750">
              <a:buFont typeface="Arial" panose="020B0604020202020204" pitchFamily="34" charset="0"/>
              <a:buChar char="•"/>
            </a:pPr>
            <a:r>
              <a:rPr lang="en" altLang="zh-CN" sz="1200" dirty="0">
                <a:solidFill>
                  <a:schemeClr val="tx1"/>
                </a:solidFill>
              </a:rPr>
              <a:t>CMD</a:t>
            </a:r>
            <a:r>
              <a:rPr lang="zh-CN" altLang="en" sz="1200" dirty="0">
                <a:solidFill>
                  <a:schemeClr val="tx1"/>
                </a:solidFill>
              </a:rPr>
              <a:t>（</a:t>
            </a:r>
            <a:r>
              <a:rPr lang="zh-CN" altLang="en-US" sz="1200" dirty="0">
                <a:solidFill>
                  <a:schemeClr val="tx1"/>
                </a:solidFill>
              </a:rPr>
              <a:t>普通模块定义，浏览器）</a:t>
            </a:r>
            <a:endParaRPr lang="en-US" altLang="zh-CN" sz="1200" dirty="0">
              <a:solidFill>
                <a:schemeClr val="tx1"/>
              </a:solidFill>
            </a:endParaRPr>
          </a:p>
          <a:p>
            <a:pPr marL="717550" lvl="1" indent="-285750">
              <a:buFont typeface="Arial" panose="020B0604020202020204" pitchFamily="34" charset="0"/>
              <a:buChar char="•"/>
            </a:pPr>
            <a:r>
              <a:rPr lang="en" altLang="zh-CN" sz="1200" dirty="0">
                <a:solidFill>
                  <a:schemeClr val="tx1"/>
                </a:solidFill>
              </a:rPr>
              <a:t>UMD</a:t>
            </a:r>
            <a:r>
              <a:rPr lang="zh-CN" altLang="en" sz="1200" dirty="0">
                <a:solidFill>
                  <a:schemeClr val="tx1"/>
                </a:solidFill>
              </a:rPr>
              <a:t>（</a:t>
            </a:r>
            <a:r>
              <a:rPr lang="zh-CN" altLang="en-US" sz="1200" dirty="0">
                <a:solidFill>
                  <a:schemeClr val="tx1"/>
                </a:solidFill>
              </a:rPr>
              <a:t>通用模块定义，浏览器</a:t>
            </a:r>
            <a:r>
              <a:rPr lang="en-US" altLang="zh-CN" sz="1200" dirty="0">
                <a:solidFill>
                  <a:schemeClr val="tx1"/>
                </a:solidFill>
              </a:rPr>
              <a:t>+node</a:t>
            </a:r>
            <a:r>
              <a:rPr lang="zh-CN" altLang="en-US" sz="1200" dirty="0">
                <a:solidFill>
                  <a:schemeClr val="tx1"/>
                </a:solidFill>
              </a:rPr>
              <a:t>）；</a:t>
            </a:r>
          </a:p>
          <a:p>
            <a:r>
              <a:rPr lang="en-US" altLang="zh-CN" sz="1200" dirty="0"/>
              <a:t>(2) </a:t>
            </a:r>
            <a:r>
              <a:rPr lang="zh-CN" altLang="en-US" sz="1200" dirty="0"/>
              <a:t>目前：</a:t>
            </a:r>
            <a:r>
              <a:rPr lang="en-US" altLang="zh-CN" sz="1200" dirty="0"/>
              <a:t>ES-Module</a:t>
            </a:r>
            <a:r>
              <a:rPr lang="zh-CN" altLang="en-US" sz="1200" dirty="0"/>
              <a:t> </a:t>
            </a:r>
            <a:r>
              <a:rPr lang="en-US" altLang="zh-CN" sz="1200" dirty="0"/>
              <a:t>+</a:t>
            </a:r>
            <a:r>
              <a:rPr lang="zh-CN" altLang="en-US" sz="1200" dirty="0"/>
              <a:t> 其他框架；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236362E-99BE-FC40-9084-E16440D42E51}"/>
              </a:ext>
            </a:extLst>
          </p:cNvPr>
          <p:cNvSpPr txBox="1"/>
          <p:nvPr/>
        </p:nvSpPr>
        <p:spPr>
          <a:xfrm>
            <a:off x="798022" y="4565852"/>
            <a:ext cx="793034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好处：模块独立开发，</a:t>
            </a:r>
            <a:r>
              <a:rPr lang="zh-CN" altLang="en-US" dirty="0"/>
              <a:t>更好的分离</a:t>
            </a:r>
            <a:r>
              <a:rPr lang="en-US" altLang="zh-CN" dirty="0"/>
              <a:t>, </a:t>
            </a:r>
            <a:r>
              <a:rPr lang="zh-CN" altLang="en-US" dirty="0"/>
              <a:t>按需加载，更高复用性，高可维护性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</a:rPr>
              <a:t>Demo</a:t>
            </a: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</a:rPr>
              <a:t>例子：</a:t>
            </a:r>
            <a:endParaRPr lang="en-US" altLang="zh-CN" sz="1400" dirty="0">
              <a:solidFill>
                <a:schemeClr val="bg2">
                  <a:lumMod val="50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" altLang="zh-CN" sz="14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</a:rPr>
              <a:t>/</a:t>
            </a:r>
            <a:r>
              <a:rPr lang="en" altLang="zh-CN" sz="1400" dirty="0">
                <a:solidFill>
                  <a:schemeClr val="bg2">
                    <a:lumMod val="50000"/>
                  </a:schemeClr>
                </a:solidFill>
              </a:rPr>
              <a:t>06-ES6 + jQuery</a:t>
            </a:r>
            <a:endParaRPr lang="en-US" altLang="zh-CN" sz="1400" dirty="0">
              <a:solidFill>
                <a:schemeClr val="bg2">
                  <a:lumMod val="50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" altLang="zh-CN" sz="14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</a:rPr>
              <a:t>/</a:t>
            </a:r>
            <a:r>
              <a:rPr lang="en" altLang="zh-CN" sz="1400" dirty="0">
                <a:solidFill>
                  <a:schemeClr val="bg2">
                    <a:lumMod val="50000"/>
                  </a:schemeClr>
                </a:solidFill>
              </a:rPr>
              <a:t>06-ES6 + React</a:t>
            </a:r>
            <a:endParaRPr lang="zh-CN" altLang="en-US" sz="1400" dirty="0">
              <a:solidFill>
                <a:schemeClr val="bg2">
                  <a:lumMod val="50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zh-CN" altLang="en-US" sz="1400" dirty="0">
              <a:solidFill>
                <a:schemeClr val="bg2">
                  <a:lumMod val="50000"/>
                </a:schemeClr>
              </a:solidFill>
            </a:endParaRPr>
          </a:p>
          <a:p>
            <a:endParaRPr lang="zh-CN" altLang="en-US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167437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01305" y="677800"/>
            <a:ext cx="10254082" cy="590405"/>
          </a:xfrm>
        </p:spPr>
        <p:txBody>
          <a:bodyPr/>
          <a:lstStyle/>
          <a:p>
            <a:r>
              <a:rPr lang="zh-CN" altLang="en-US" dirty="0"/>
              <a:t>模块化 </a:t>
            </a:r>
            <a:r>
              <a:rPr lang="en-US" altLang="zh-CN" dirty="0"/>
              <a:t>demo</a:t>
            </a:r>
            <a:r>
              <a:rPr lang="zh-CN" altLang="en-US" dirty="0"/>
              <a:t>：</a:t>
            </a:r>
            <a:endParaRPr lang="en-US" altLang="zh-CN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086274" y="1612503"/>
            <a:ext cx="10254082" cy="2559173"/>
          </a:xfrm>
        </p:spPr>
        <p:txBody>
          <a:bodyPr/>
          <a:lstStyle/>
          <a:p>
            <a:endParaRPr lang="en-US" altLang="zh-CN" sz="1400" dirty="0"/>
          </a:p>
          <a:p>
            <a:pPr marL="800100" lvl="1" indent="-342900">
              <a:buFont typeface="+mj-lt"/>
              <a:buAutoNum type="arabicPeriod"/>
            </a:pPr>
            <a:r>
              <a:rPr lang="en" altLang="zh-CN" sz="1400" dirty="0">
                <a:solidFill>
                  <a:schemeClr val="tx1"/>
                </a:solidFill>
              </a:rPr>
              <a:t> </a:t>
            </a:r>
            <a:r>
              <a:rPr lang="en-US" altLang="zh-CN" sz="1400" dirty="0">
                <a:solidFill>
                  <a:schemeClr val="tx1"/>
                </a:solidFill>
              </a:rPr>
              <a:t>/</a:t>
            </a:r>
            <a:r>
              <a:rPr lang="en" altLang="zh-CN" sz="1400" dirty="0">
                <a:solidFill>
                  <a:schemeClr val="tx1"/>
                </a:solidFill>
              </a:rPr>
              <a:t>06-ES6 + jQuery</a:t>
            </a:r>
          </a:p>
          <a:p>
            <a:pPr marL="1232535" lvl="2" indent="-342900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tx1"/>
                </a:solidFill>
              </a:rPr>
              <a:t>结合其他库开发</a:t>
            </a:r>
            <a:endParaRPr lang="en-US" altLang="zh-CN" sz="1210" dirty="0">
              <a:solidFill>
                <a:schemeClr val="tx1"/>
              </a:solidFill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en" altLang="zh-CN" sz="1400" dirty="0">
                <a:solidFill>
                  <a:schemeClr val="tx1"/>
                </a:solidFill>
              </a:rPr>
              <a:t> </a:t>
            </a:r>
            <a:r>
              <a:rPr lang="en-US" altLang="zh-CN" sz="1400" dirty="0">
                <a:solidFill>
                  <a:schemeClr val="tx1"/>
                </a:solidFill>
              </a:rPr>
              <a:t>/</a:t>
            </a:r>
            <a:r>
              <a:rPr lang="en" altLang="zh-CN" sz="1400" dirty="0">
                <a:solidFill>
                  <a:schemeClr val="tx1"/>
                </a:solidFill>
              </a:rPr>
              <a:t>06-ES6 + React</a:t>
            </a:r>
          </a:p>
          <a:p>
            <a:pPr marL="1175385" lvl="2" indent="-285750"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tx1"/>
                </a:solidFill>
              </a:rPr>
              <a:t>基于</a:t>
            </a:r>
            <a:r>
              <a:rPr lang="en-US" altLang="zh-CN" sz="1200" dirty="0" err="1">
                <a:solidFill>
                  <a:schemeClr val="tx1"/>
                </a:solidFill>
              </a:rPr>
              <a:t>cra</a:t>
            </a:r>
            <a:r>
              <a:rPr lang="zh-CN" altLang="en-US" sz="1200" dirty="0">
                <a:solidFill>
                  <a:schemeClr val="tx1"/>
                </a:solidFill>
              </a:rPr>
              <a:t>脚手架，进一步的模块规范化</a:t>
            </a:r>
            <a:endParaRPr lang="zh-CN" altLang="en-US" sz="121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51984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01305" y="677800"/>
            <a:ext cx="10254082" cy="590405"/>
          </a:xfrm>
        </p:spPr>
        <p:txBody>
          <a:bodyPr/>
          <a:lstStyle/>
          <a:p>
            <a:r>
              <a:rPr lang="zh-CN" altLang="en-US" dirty="0"/>
              <a:t>小结</a:t>
            </a:r>
            <a:endParaRPr lang="en-US" altLang="zh-CN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02900" y="1637442"/>
            <a:ext cx="10254082" cy="2559173"/>
          </a:xfrm>
        </p:spPr>
        <p:txBody>
          <a:bodyPr/>
          <a:lstStyle/>
          <a:p>
            <a:pPr marL="228600" indent="-228600">
              <a:buAutoNum type="arabicParenBoth"/>
            </a:pPr>
            <a:r>
              <a:rPr lang="zh-CN" altLang="en-US" sz="1400" dirty="0"/>
              <a:t>传统开发</a:t>
            </a:r>
            <a:endParaRPr lang="en-US" altLang="zh-CN" sz="1400" dirty="0"/>
          </a:p>
          <a:p>
            <a:pPr marL="717550" lvl="1" indent="-285750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tx1"/>
                </a:solidFill>
              </a:rPr>
              <a:t>开发</a:t>
            </a:r>
            <a:r>
              <a:rPr lang="en-US" altLang="zh-CN" sz="1400" dirty="0">
                <a:solidFill>
                  <a:schemeClr val="tx1"/>
                </a:solidFill>
              </a:rPr>
              <a:t>/</a:t>
            </a:r>
            <a:r>
              <a:rPr lang="zh-CN" altLang="en-US" sz="1400" dirty="0">
                <a:solidFill>
                  <a:schemeClr val="tx1"/>
                </a:solidFill>
              </a:rPr>
              <a:t>维护成本高，不适合现代复杂项目；</a:t>
            </a:r>
          </a:p>
          <a:p>
            <a:r>
              <a:rPr lang="en-US" altLang="zh-CN" sz="1400" dirty="0"/>
              <a:t>(2) </a:t>
            </a:r>
            <a:r>
              <a:rPr lang="zh-CN" altLang="en-US" sz="1400" dirty="0"/>
              <a:t>模块化开发</a:t>
            </a:r>
            <a:endParaRPr lang="en-US" altLang="zh-CN" sz="1400" dirty="0"/>
          </a:p>
          <a:p>
            <a:pPr marL="774700" lvl="1" indent="-342900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tx1"/>
                </a:solidFill>
              </a:rPr>
              <a:t>高可维护性，模块独立，现代项目开发的主流；</a:t>
            </a:r>
            <a:endParaRPr lang="en-US" altLang="zh-CN" sz="1400" dirty="0">
              <a:solidFill>
                <a:schemeClr val="tx1"/>
              </a:solidFill>
            </a:endParaRPr>
          </a:p>
          <a:p>
            <a:endParaRPr lang="en-US" altLang="zh-CN" sz="1400" dirty="0"/>
          </a:p>
          <a:p>
            <a:r>
              <a:rPr lang="zh-CN" altLang="en-US" sz="1400" dirty="0"/>
              <a:t>参考文章：</a:t>
            </a:r>
            <a:endParaRPr lang="en-US" altLang="zh-CN" sz="1400" dirty="0"/>
          </a:p>
          <a:p>
            <a:r>
              <a:rPr lang="en" altLang="zh-CN" sz="1400" dirty="0"/>
              <a:t> </a:t>
            </a:r>
            <a:r>
              <a:rPr lang="en" altLang="zh-CN" sz="1400" dirty="0">
                <a:hlinkClick r:id="rId2"/>
              </a:rPr>
              <a:t>https://segmentfault.com/a/1190000017466120</a:t>
            </a:r>
            <a:endParaRPr lang="en" altLang="zh-CN" sz="1400" dirty="0"/>
          </a:p>
          <a:p>
            <a:r>
              <a:rPr lang="en" altLang="zh-CN" sz="1400" dirty="0">
                <a:hlinkClick r:id="rId3"/>
              </a:rPr>
              <a:t>https://www.iteye.com/blog/zccst-2215317</a:t>
            </a:r>
            <a:endParaRPr lang="en" altLang="zh-CN" sz="1400" dirty="0"/>
          </a:p>
          <a:p>
            <a:endParaRPr lang="en" altLang="zh-CN" sz="1400" dirty="0"/>
          </a:p>
          <a:p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107069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4929" y="2078906"/>
            <a:ext cx="9960969" cy="1252534"/>
          </a:xfrm>
        </p:spPr>
        <p:txBody>
          <a:bodyPr/>
          <a:lstStyle/>
          <a:p>
            <a:pPr algn="ctr">
              <a:buClrTx/>
              <a:buSzTx/>
              <a:buFontTx/>
            </a:pPr>
            <a:r>
              <a:rPr sz="4800" dirty="0">
                <a:solidFill>
                  <a:srgbClr val="0090D4"/>
                </a:solidFill>
              </a:rPr>
              <a:t>React工作原理</a:t>
            </a:r>
          </a:p>
        </p:txBody>
      </p:sp>
    </p:spTree>
    <p:extLst>
      <p:ext uri="{BB962C8B-B14F-4D97-AF65-F5344CB8AC3E}">
        <p14:creationId xmlns:p14="http://schemas.microsoft.com/office/powerpoint/2010/main" val="183079415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"/>
  <p:tag name="KSO_WM_TEMPLATE_SUBCATEGORY" val="0"/>
  <p:tag name="KSO_WM_TAG_VERSION" val="1.0"/>
  <p:tag name="KSO_WM_BEAUTIFY_FLAG" val="#wm#"/>
  <p:tag name="KSO_WM_TEMPLATE_CATEGORY" val="custom"/>
  <p:tag name="KSO_WM_TEMPLATE_INDEX" val="20187308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"/>
  <p:tag name="KSO_WM_TEMPLATE_SUBCATEGORY" val="0"/>
  <p:tag name="KSO_WM_TAG_VERSION" val="1.0"/>
  <p:tag name="KSO_WM_BEAUTIFY_FLAG" val="#wm#"/>
  <p:tag name="KSO_WM_TEMPLATE_CATEGORY" val="custom"/>
  <p:tag name="KSO_WM_TEMPLATE_INDEX" val="20187308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"/>
  <p:tag name="KSO_WM_TEMPLATE_SUBCATEGORY" val="0"/>
  <p:tag name="KSO_WM_TAG_VERSION" val="1.0"/>
  <p:tag name="KSO_WM_BEAUTIFY_FLAG" val="#wm#"/>
  <p:tag name="KSO_WM_TEMPLATE_CATEGORY" val="custom"/>
  <p:tag name="KSO_WM_TEMPLATE_INDEX" val="20187308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"/>
  <p:tag name="KSO_WM_TEMPLATE_SUBCATEGORY" val="0"/>
  <p:tag name="KSO_WM_TAG_VERSION" val="1.0"/>
  <p:tag name="KSO_WM_BEAUTIFY_FLAG" val="#wm#"/>
  <p:tag name="KSO_WM_TEMPLATE_CATEGORY" val="custom"/>
  <p:tag name="KSO_WM_TEMPLATE_INDEX" val="20187308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webwppDef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4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</TotalTime>
  <Words>642</Words>
  <Application>Microsoft Macintosh PowerPoint</Application>
  <PresentationFormat>自定义</PresentationFormat>
  <Paragraphs>73</Paragraphs>
  <Slides>21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5</vt:i4>
      </vt:variant>
      <vt:variant>
        <vt:lpstr>幻灯片标题</vt:lpstr>
      </vt:variant>
      <vt:variant>
        <vt:i4>21</vt:i4>
      </vt:variant>
    </vt:vector>
  </HeadingPairs>
  <TitlesOfParts>
    <vt:vector size="29" baseType="lpstr">
      <vt:lpstr>微软雅黑</vt:lpstr>
      <vt:lpstr>Arial</vt:lpstr>
      <vt:lpstr>Impact</vt:lpstr>
      <vt:lpstr>webwppDefTheme</vt:lpstr>
      <vt:lpstr>1_Office 主题​​</vt:lpstr>
      <vt:lpstr>2_Office 主题​​</vt:lpstr>
      <vt:lpstr>3_Office 主题​​</vt:lpstr>
      <vt:lpstr>4_Office 主题​​</vt:lpstr>
      <vt:lpstr>今日目标</vt:lpstr>
      <vt:lpstr>研发流程</vt:lpstr>
      <vt:lpstr>前端开发模式演变历程</vt:lpstr>
      <vt:lpstr>传统前端开发</vt:lpstr>
      <vt:lpstr>传统前端开发：存在的问题</vt:lpstr>
      <vt:lpstr>模块化开发</vt:lpstr>
      <vt:lpstr>模块化 demo：</vt:lpstr>
      <vt:lpstr>小结</vt:lpstr>
      <vt:lpstr>React工作原理</vt:lpstr>
      <vt:lpstr>虚拟DOM</vt:lpstr>
      <vt:lpstr>what</vt:lpstr>
      <vt:lpstr>why</vt:lpstr>
      <vt:lpstr>where</vt:lpstr>
      <vt:lpstr>Diff 算法</vt:lpstr>
      <vt:lpstr>jsx</vt:lpstr>
      <vt:lpstr>React中的核心API</vt:lpstr>
      <vt:lpstr>ReactDOM</vt:lpstr>
      <vt:lpstr>PowerPoint 演示文稿</vt:lpstr>
      <vt:lpstr>PowerPoint 演示文稿</vt:lpstr>
      <vt:lpstr>Render、vdom、diff的一些启发</vt:lpstr>
      <vt:lpstr>小结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ve3926</dc:creator>
  <cp:lastModifiedBy>Microsoft Office 用户</cp:lastModifiedBy>
  <cp:revision>68</cp:revision>
  <dcterms:created xsi:type="dcterms:W3CDTF">2021-02-22T13:55:31Z</dcterms:created>
  <dcterms:modified xsi:type="dcterms:W3CDTF">2021-03-11T18:19:15Z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2052-2.1.2.3417</vt:lpwstr>
  </property>
</Properties>
</file>